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70" r:id="rId2"/>
    <p:sldMasterId id="2147483662" r:id="rId3"/>
    <p:sldMasterId id="2147483665" r:id="rId4"/>
    <p:sldMasterId id="2147483663" r:id="rId5"/>
  </p:sldMasterIdLst>
  <p:notesMasterIdLst>
    <p:notesMasterId r:id="rId40"/>
  </p:notesMasterIdLst>
  <p:handoutMasterIdLst>
    <p:handoutMasterId r:id="rId41"/>
  </p:handoutMasterIdLst>
  <p:sldIdLst>
    <p:sldId id="256" r:id="rId6"/>
    <p:sldId id="292" r:id="rId7"/>
    <p:sldId id="294" r:id="rId8"/>
    <p:sldId id="264" r:id="rId9"/>
    <p:sldId id="284" r:id="rId10"/>
    <p:sldId id="295" r:id="rId11"/>
    <p:sldId id="296" r:id="rId12"/>
    <p:sldId id="275" r:id="rId13"/>
    <p:sldId id="287" r:id="rId14"/>
    <p:sldId id="283" r:id="rId15"/>
    <p:sldId id="303" r:id="rId16"/>
    <p:sldId id="288" r:id="rId17"/>
    <p:sldId id="289" r:id="rId18"/>
    <p:sldId id="286" r:id="rId19"/>
    <p:sldId id="299" r:id="rId20"/>
    <p:sldId id="302" r:id="rId21"/>
    <p:sldId id="304" r:id="rId22"/>
    <p:sldId id="305" r:id="rId23"/>
    <p:sldId id="290" r:id="rId24"/>
    <p:sldId id="282" r:id="rId25"/>
    <p:sldId id="281" r:id="rId26"/>
    <p:sldId id="306" r:id="rId27"/>
    <p:sldId id="308" r:id="rId28"/>
    <p:sldId id="301" r:id="rId29"/>
    <p:sldId id="307" r:id="rId30"/>
    <p:sldId id="300" r:id="rId31"/>
    <p:sldId id="310" r:id="rId32"/>
    <p:sldId id="309" r:id="rId33"/>
    <p:sldId id="312" r:id="rId34"/>
    <p:sldId id="311" r:id="rId35"/>
    <p:sldId id="314" r:id="rId36"/>
    <p:sldId id="313" r:id="rId37"/>
    <p:sldId id="316" r:id="rId38"/>
    <p:sldId id="26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tivation" id="{CE7C38DA-A10E-4575-9DFF-12573EBF9878}">
          <p14:sldIdLst>
            <p14:sldId id="256"/>
          </p14:sldIdLst>
        </p14:section>
        <p14:section name="Introduction" id="{AB6F2F60-8D48-4FE1-A86B-BAE92178FA6E}">
          <p14:sldIdLst>
            <p14:sldId id="292"/>
            <p14:sldId id="294"/>
            <p14:sldId id="264"/>
            <p14:sldId id="284"/>
            <p14:sldId id="295"/>
            <p14:sldId id="296"/>
            <p14:sldId id="275"/>
            <p14:sldId id="287"/>
            <p14:sldId id="283"/>
          </p14:sldIdLst>
        </p14:section>
        <p14:section name="General approach" id="{D3E11974-F725-4DA8-8BAC-D541A19EDD04}">
          <p14:sldIdLst>
            <p14:sldId id="303"/>
            <p14:sldId id="288"/>
            <p14:sldId id="289"/>
            <p14:sldId id="286"/>
            <p14:sldId id="299"/>
            <p14:sldId id="302"/>
          </p14:sldIdLst>
        </p14:section>
        <p14:section name="MSM bounds" id="{E57CBABD-F049-4EEF-B4BF-F2DDD8D29476}">
          <p14:sldIdLst>
            <p14:sldId id="304"/>
            <p14:sldId id="305"/>
            <p14:sldId id="290"/>
            <p14:sldId id="282"/>
            <p14:sldId id="281"/>
          </p14:sldIdLst>
        </p14:section>
        <p14:section name="Neural sensitivity analysis" id="{93F1DF07-E289-4318-A214-5997E4416BE8}">
          <p14:sldIdLst>
            <p14:sldId id="306"/>
            <p14:sldId id="308"/>
            <p14:sldId id="301"/>
            <p14:sldId id="307"/>
            <p14:sldId id="300"/>
          </p14:sldIdLst>
        </p14:section>
        <p14:section name="Counterfactuals" id="{F6EF92F4-A4B5-4DCE-A91D-A230EDE64A20}">
          <p14:sldIdLst>
            <p14:sldId id="310"/>
            <p14:sldId id="309"/>
            <p14:sldId id="312"/>
            <p14:sldId id="311"/>
            <p14:sldId id="314"/>
            <p14:sldId id="313"/>
            <p14:sldId id="316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1313"/>
    <a:srgbClr val="202321"/>
    <a:srgbClr val="F18700"/>
    <a:srgbClr val="DC0D15"/>
    <a:srgbClr val="616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1F5F2-FEEF-4477-9F3E-F03607AC902D}" v="1" dt="2023-08-23T23:47:40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680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4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Frauen" userId="4b21c3718ca34d03" providerId="LiveId" clId="{9C21F5F2-FEEF-4477-9F3E-F03607AC902D}"/>
    <pc:docChg chg="undo custSel delSld modSld modSection">
      <pc:chgData name="Dennis Frauen" userId="4b21c3718ca34d03" providerId="LiveId" clId="{9C21F5F2-FEEF-4477-9F3E-F03607AC902D}" dt="2023-08-23T23:49:44.179" v="7" actId="1076"/>
      <pc:docMkLst>
        <pc:docMk/>
      </pc:docMkLst>
      <pc:sldChg chg="addSp delSp modSp mod">
        <pc:chgData name="Dennis Frauen" userId="4b21c3718ca34d03" providerId="LiveId" clId="{9C21F5F2-FEEF-4477-9F3E-F03607AC902D}" dt="2023-08-23T23:49:44.179" v="7" actId="1076"/>
        <pc:sldMkLst>
          <pc:docMk/>
          <pc:sldMk cId="1783857672" sldId="281"/>
        </pc:sldMkLst>
        <pc:spChg chg="add del mod">
          <ac:chgData name="Dennis Frauen" userId="4b21c3718ca34d03" providerId="LiveId" clId="{9C21F5F2-FEEF-4477-9F3E-F03607AC902D}" dt="2023-08-23T23:49:44.179" v="7" actId="1076"/>
          <ac:spMkLst>
            <pc:docMk/>
            <pc:sldMk cId="1783857672" sldId="281"/>
            <ac:spMk id="15" creationId="{C82CDFCC-F91A-7E1B-9070-4E6860EC3D47}"/>
          </ac:spMkLst>
        </pc:spChg>
      </pc:sldChg>
      <pc:sldChg chg="addSp delSp modSp mod">
        <pc:chgData name="Dennis Frauen" userId="4b21c3718ca34d03" providerId="LiveId" clId="{9C21F5F2-FEEF-4477-9F3E-F03607AC902D}" dt="2023-08-23T23:47:42.760" v="3" actId="1076"/>
        <pc:sldMkLst>
          <pc:docMk/>
          <pc:sldMk cId="3898994369" sldId="313"/>
        </pc:sldMkLst>
        <pc:spChg chg="mod">
          <ac:chgData name="Dennis Frauen" userId="4b21c3718ca34d03" providerId="LiveId" clId="{9C21F5F2-FEEF-4477-9F3E-F03607AC902D}" dt="2023-08-23T23:47:21.860" v="0" actId="20577"/>
          <ac:spMkLst>
            <pc:docMk/>
            <pc:sldMk cId="3898994369" sldId="313"/>
            <ac:spMk id="5" creationId="{FAF5D3F3-90DF-4F69-89D5-7E1FF3929BD0}"/>
          </ac:spMkLst>
        </pc:spChg>
        <pc:picChg chg="add mod">
          <ac:chgData name="Dennis Frauen" userId="4b21c3718ca34d03" providerId="LiveId" clId="{9C21F5F2-FEEF-4477-9F3E-F03607AC902D}" dt="2023-08-23T23:47:42.760" v="3" actId="1076"/>
          <ac:picMkLst>
            <pc:docMk/>
            <pc:sldMk cId="3898994369" sldId="313"/>
            <ac:picMk id="3" creationId="{33EED688-BD3E-D37D-EC12-513C4413F351}"/>
          </ac:picMkLst>
        </pc:picChg>
        <pc:picChg chg="del">
          <ac:chgData name="Dennis Frauen" userId="4b21c3718ca34d03" providerId="LiveId" clId="{9C21F5F2-FEEF-4477-9F3E-F03607AC902D}" dt="2023-08-23T23:47:26.200" v="1" actId="478"/>
          <ac:picMkLst>
            <pc:docMk/>
            <pc:sldMk cId="3898994369" sldId="313"/>
            <ac:picMk id="4" creationId="{D5288879-0C2E-B8E2-C92C-1C875BCD83E5}"/>
          </ac:picMkLst>
        </pc:picChg>
      </pc:sldChg>
      <pc:sldChg chg="del">
        <pc:chgData name="Dennis Frauen" userId="4b21c3718ca34d03" providerId="LiveId" clId="{9C21F5F2-FEEF-4477-9F3E-F03607AC902D}" dt="2023-08-23T23:48:21.477" v="4" actId="2696"/>
        <pc:sldMkLst>
          <pc:docMk/>
          <pc:sldMk cId="3773792381" sldId="315"/>
        </pc:sldMkLst>
      </pc:sldChg>
    </pc:docChg>
  </pc:docChgLst>
  <pc:docChgLst>
    <pc:chgData name="Dennis Frauen" userId="4b21c3718ca34d03" providerId="LiveId" clId="{9D01B1C3-4064-444F-B4A5-7E669120DD35}"/>
    <pc:docChg chg="undo custSel addSld delSld modSld sldOrd modSection">
      <pc:chgData name="Dennis Frauen" userId="4b21c3718ca34d03" providerId="LiveId" clId="{9D01B1C3-4064-444F-B4A5-7E669120DD35}" dt="2023-01-05T16:28:16.298" v="2266"/>
      <pc:docMkLst>
        <pc:docMk/>
      </pc:docMkLst>
      <pc:sldChg chg="addSp delSp modSp mod modTransition delAnim modAnim">
        <pc:chgData name="Dennis Frauen" userId="4b21c3718ca34d03" providerId="LiveId" clId="{9D01B1C3-4064-444F-B4A5-7E669120DD35}" dt="2023-01-05T16:28:16.298" v="2266"/>
        <pc:sldMkLst>
          <pc:docMk/>
          <pc:sldMk cId="2797848466" sldId="256"/>
        </pc:sldMkLst>
        <pc:spChg chg="mod">
          <ac:chgData name="Dennis Frauen" userId="4b21c3718ca34d03" providerId="LiveId" clId="{9D01B1C3-4064-444F-B4A5-7E669120DD35}" dt="2022-12-24T17:20:03.259" v="252" actId="20577"/>
          <ac:spMkLst>
            <pc:docMk/>
            <pc:sldMk cId="2797848466" sldId="256"/>
            <ac:spMk id="36" creationId="{BF37735E-EA9C-DDA3-CFBD-B389994C3191}"/>
          </ac:spMkLst>
        </pc:spChg>
        <pc:spChg chg="mod">
          <ac:chgData name="Dennis Frauen" userId="4b21c3718ca34d03" providerId="LiveId" clId="{9D01B1C3-4064-444F-B4A5-7E669120DD35}" dt="2022-12-24T17:21:25.886" v="255" actId="14100"/>
          <ac:spMkLst>
            <pc:docMk/>
            <pc:sldMk cId="2797848466" sldId="256"/>
            <ac:spMk id="38" creationId="{E30CB32A-8745-A398-B470-31776A66BB43}"/>
          </ac:spMkLst>
        </pc:spChg>
        <pc:picChg chg="add del mod">
          <ac:chgData name="Dennis Frauen" userId="4b21c3718ca34d03" providerId="LiveId" clId="{9D01B1C3-4064-444F-B4A5-7E669120DD35}" dt="2023-01-05T13:19:13.619" v="2172" actId="478"/>
          <ac:picMkLst>
            <pc:docMk/>
            <pc:sldMk cId="2797848466" sldId="256"/>
            <ac:picMk id="2" creationId="{A168136E-7BE0-95CE-ED23-42647ED4CA29}"/>
          </ac:picMkLst>
        </pc:picChg>
        <pc:picChg chg="add del mod">
          <ac:chgData name="Dennis Frauen" userId="4b21c3718ca34d03" providerId="LiveId" clId="{9D01B1C3-4064-444F-B4A5-7E669120DD35}" dt="2023-01-05T13:13:13.887" v="2139" actId="478"/>
          <ac:picMkLst>
            <pc:docMk/>
            <pc:sldMk cId="2797848466" sldId="256"/>
            <ac:picMk id="4" creationId="{21A973A4-5107-CF93-1C46-91C533CCC70E}"/>
          </ac:picMkLst>
        </pc:picChg>
        <pc:picChg chg="add del mod">
          <ac:chgData name="Dennis Frauen" userId="4b21c3718ca34d03" providerId="LiveId" clId="{9D01B1C3-4064-444F-B4A5-7E669120DD35}" dt="2023-01-05T13:19:06.667" v="2170" actId="34307"/>
          <ac:picMkLst>
            <pc:docMk/>
            <pc:sldMk cId="2797848466" sldId="256"/>
            <ac:picMk id="5" creationId="{0B55051C-1F6C-6865-82AF-F96E42892D24}"/>
          </ac:picMkLst>
        </pc:picChg>
        <pc:picChg chg="add del mod">
          <ac:chgData name="Dennis Frauen" userId="4b21c3718ca34d03" providerId="LiveId" clId="{9D01B1C3-4064-444F-B4A5-7E669120DD35}" dt="2023-01-05T13:19:06.482" v="2169" actId="34307"/>
          <ac:picMkLst>
            <pc:docMk/>
            <pc:sldMk cId="2797848466" sldId="256"/>
            <ac:picMk id="6" creationId="{34C9A3A9-5591-D10A-A3E8-E25714BC9AC8}"/>
          </ac:picMkLst>
        </pc:picChg>
        <pc:picChg chg="add del mod">
          <ac:chgData name="Dennis Frauen" userId="4b21c3718ca34d03" providerId="LiveId" clId="{9D01B1C3-4064-444F-B4A5-7E669120DD35}" dt="2023-01-05T13:19:05.938" v="2168" actId="34307"/>
          <ac:picMkLst>
            <pc:docMk/>
            <pc:sldMk cId="2797848466" sldId="256"/>
            <ac:picMk id="7" creationId="{0C4AFC7E-7D21-A197-319D-E30D27E235A9}"/>
          </ac:picMkLst>
        </pc:picChg>
        <pc:picChg chg="add del mod">
          <ac:chgData name="Dennis Frauen" userId="4b21c3718ca34d03" providerId="LiveId" clId="{9D01B1C3-4064-444F-B4A5-7E669120DD35}" dt="2023-01-05T13:19:05.001" v="2167" actId="34307"/>
          <ac:picMkLst>
            <pc:docMk/>
            <pc:sldMk cId="2797848466" sldId="256"/>
            <ac:picMk id="8" creationId="{3ACA651D-1BFD-49B8-407F-173FFEB2BC9B}"/>
          </ac:picMkLst>
        </pc:picChg>
        <pc:picChg chg="add del mod">
          <ac:chgData name="Dennis Frauen" userId="4b21c3718ca34d03" providerId="LiveId" clId="{9D01B1C3-4064-444F-B4A5-7E669120DD35}" dt="2023-01-05T13:19:04.749" v="2166" actId="34307"/>
          <ac:picMkLst>
            <pc:docMk/>
            <pc:sldMk cId="2797848466" sldId="256"/>
            <ac:picMk id="9" creationId="{05A3ECDC-2B9C-325B-D213-1EF91DBFB9FA}"/>
          </ac:picMkLst>
        </pc:picChg>
        <pc:picChg chg="add del mod">
          <ac:chgData name="Dennis Frauen" userId="4b21c3718ca34d03" providerId="LiveId" clId="{9D01B1C3-4064-444F-B4A5-7E669120DD35}" dt="2023-01-05T13:20:24.391" v="2175" actId="478"/>
          <ac:picMkLst>
            <pc:docMk/>
            <pc:sldMk cId="2797848466" sldId="256"/>
            <ac:picMk id="10" creationId="{BE6D1788-6476-803A-E9A3-C6CA83EA811F}"/>
          </ac:picMkLst>
        </pc:picChg>
        <pc:picChg chg="add del mod">
          <ac:chgData name="Dennis Frauen" userId="4b21c3718ca34d03" providerId="LiveId" clId="{9D01B1C3-4064-444F-B4A5-7E669120DD35}" dt="2023-01-05T13:25:07.844" v="2185"/>
          <ac:picMkLst>
            <pc:docMk/>
            <pc:sldMk cId="2797848466" sldId="256"/>
            <ac:picMk id="11" creationId="{D671DF9D-68C3-B7CC-02A7-8E71D92324E1}"/>
          </ac:picMkLst>
        </pc:picChg>
        <pc:picChg chg="add del mod">
          <ac:chgData name="Dennis Frauen" userId="4b21c3718ca34d03" providerId="LiveId" clId="{9D01B1C3-4064-444F-B4A5-7E669120DD35}" dt="2023-01-05T13:43:16.585" v="2186"/>
          <ac:picMkLst>
            <pc:docMk/>
            <pc:sldMk cId="2797848466" sldId="256"/>
            <ac:picMk id="12" creationId="{1BF4269A-A1F8-7218-2B75-CA1A5C6208E3}"/>
          </ac:picMkLst>
        </pc:picChg>
        <pc:picChg chg="add del mod">
          <ac:chgData name="Dennis Frauen" userId="4b21c3718ca34d03" providerId="LiveId" clId="{9D01B1C3-4064-444F-B4A5-7E669120DD35}" dt="2023-01-05T13:45:11.856" v="2188"/>
          <ac:picMkLst>
            <pc:docMk/>
            <pc:sldMk cId="2797848466" sldId="256"/>
            <ac:picMk id="25" creationId="{BF36215B-C45B-AF5D-09D5-4967D5D1214D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2797848466" sldId="256"/>
            <ac:picMk id="29" creationId="{1E057D72-1724-65C4-E3F0-AACA35F50B73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2797848466" sldId="256"/>
            <ac:picMk id="33" creationId="{DDDA0A46-0CFB-3441-CB49-5697ECF72000}"/>
          </ac:picMkLst>
        </pc:picChg>
        <pc:picChg chg="add del mod">
          <ac:chgData name="Dennis Frauen" userId="4b21c3718ca34d03" providerId="LiveId" clId="{9D01B1C3-4064-444F-B4A5-7E669120DD35}" dt="2023-01-05T13:51:50.424" v="2199" actId="478"/>
          <ac:picMkLst>
            <pc:docMk/>
            <pc:sldMk cId="2797848466" sldId="256"/>
            <ac:picMk id="34" creationId="{A47FAEDF-71CD-56CB-25A6-4AAB5A893501}"/>
          </ac:picMkLst>
        </pc:picChg>
        <pc:picChg chg="add del mod">
          <ac:chgData name="Dennis Frauen" userId="4b21c3718ca34d03" providerId="LiveId" clId="{9D01B1C3-4064-444F-B4A5-7E669120DD35}" dt="2023-01-05T13:55:37.607" v="2201"/>
          <ac:picMkLst>
            <pc:docMk/>
            <pc:sldMk cId="2797848466" sldId="256"/>
            <ac:picMk id="44" creationId="{B5324BC8-1292-8999-6AC8-A7B6B02C796C}"/>
          </ac:picMkLst>
        </pc:picChg>
        <pc:picChg chg="add del mod">
          <ac:chgData name="Dennis Frauen" userId="4b21c3718ca34d03" providerId="LiveId" clId="{9D01B1C3-4064-444F-B4A5-7E669120DD35}" dt="2023-01-05T14:00:34.537" v="2203"/>
          <ac:picMkLst>
            <pc:docMk/>
            <pc:sldMk cId="2797848466" sldId="256"/>
            <ac:picMk id="49" creationId="{844DC7E8-7E53-5BAC-EFE6-339384EF3DA6}"/>
          </ac:picMkLst>
        </pc:picChg>
        <pc:picChg chg="add del mod">
          <ac:chgData name="Dennis Frauen" userId="4b21c3718ca34d03" providerId="LiveId" clId="{9D01B1C3-4064-444F-B4A5-7E669120DD35}" dt="2023-01-05T14:01:45.262" v="2205"/>
          <ac:picMkLst>
            <pc:docMk/>
            <pc:sldMk cId="2797848466" sldId="256"/>
            <ac:picMk id="54" creationId="{141FFC0E-1553-BDAF-320F-DE0B107E5089}"/>
          </ac:picMkLst>
        </pc:picChg>
        <pc:picChg chg="add del mod">
          <ac:chgData name="Dennis Frauen" userId="4b21c3718ca34d03" providerId="LiveId" clId="{9D01B1C3-4064-444F-B4A5-7E669120DD35}" dt="2023-01-05T14:02:49.415" v="2207"/>
          <ac:picMkLst>
            <pc:docMk/>
            <pc:sldMk cId="2797848466" sldId="256"/>
            <ac:picMk id="58" creationId="{74C92D92-CD15-D9D1-A616-4B53B1C877B0}"/>
          </ac:picMkLst>
        </pc:picChg>
        <pc:picChg chg="add del mod ord">
          <ac:chgData name="Dennis Frauen" userId="4b21c3718ca34d03" providerId="LiveId" clId="{9D01B1C3-4064-444F-B4A5-7E669120DD35}" dt="2023-01-05T16:28:09.475" v="2265" actId="478"/>
          <ac:picMkLst>
            <pc:docMk/>
            <pc:sldMk cId="2797848466" sldId="256"/>
            <ac:picMk id="64" creationId="{5B901A5D-8B80-7B0E-87F7-1E44C1203E4A}"/>
          </ac:picMkLst>
        </pc:picChg>
        <pc:inkChg chg="add del">
          <ac:chgData name="Dennis Frauen" userId="4b21c3718ca34d03" providerId="LiveId" clId="{9D01B1C3-4064-444F-B4A5-7E669120DD35}" dt="2023-01-05T13:14:39.250" v="2146" actId="478"/>
          <ac:inkMkLst>
            <pc:docMk/>
            <pc:sldMk cId="2797848466" sldId="256"/>
            <ac:inkMk id="3" creationId="{33696F59-6582-8F3E-C531-25DB3267A3A0}"/>
          </ac:inkMkLst>
        </pc:inkChg>
      </pc:sldChg>
      <pc:sldChg chg="addSp delSp modSp modTransition modAnim">
        <pc:chgData name="Dennis Frauen" userId="4b21c3718ca34d03" providerId="LiveId" clId="{9D01B1C3-4064-444F-B4A5-7E669120DD35}" dt="2023-01-05T16:28:16.298" v="2266"/>
        <pc:sldMkLst>
          <pc:docMk/>
          <pc:sldMk cId="3598885345" sldId="263"/>
        </pc:sldMkLst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3598885345" sldId="263"/>
            <ac:picMk id="7" creationId="{DABD1F2C-A74C-0B68-D03F-FBE57C886E68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3598885345" sldId="263"/>
            <ac:picMk id="9" creationId="{32C2B07A-3FE4-24BD-2A59-32A7F14C3FD7}"/>
          </ac:picMkLst>
        </pc:picChg>
        <pc:picChg chg="add del mod">
          <ac:chgData name="Dennis Frauen" userId="4b21c3718ca34d03" providerId="LiveId" clId="{9D01B1C3-4064-444F-B4A5-7E669120DD35}" dt="2023-01-05T15:31:32.882" v="2262"/>
          <ac:picMkLst>
            <pc:docMk/>
            <pc:sldMk cId="3598885345" sldId="263"/>
            <ac:picMk id="22" creationId="{12DAB938-0787-8BD8-3099-9111EFC9B800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3598885345" sldId="263"/>
            <ac:picMk id="28" creationId="{44F4DDFE-C359-104D-64F1-F44D624A2E7D}"/>
          </ac:picMkLst>
        </pc:picChg>
      </pc:sldChg>
      <pc:sldChg chg="addSp delSp modSp mod modTransition modAnim">
        <pc:chgData name="Dennis Frauen" userId="4b21c3718ca34d03" providerId="LiveId" clId="{9D01B1C3-4064-444F-B4A5-7E669120DD35}" dt="2023-01-05T16:28:16.298" v="2266"/>
        <pc:sldMkLst>
          <pc:docMk/>
          <pc:sldMk cId="4106919607" sldId="264"/>
        </pc:sldMkLst>
        <pc:spChg chg="mod">
          <ac:chgData name="Dennis Frauen" userId="4b21c3718ca34d03" providerId="LiveId" clId="{9D01B1C3-4064-444F-B4A5-7E669120DD35}" dt="2022-12-28T11:29:45.472" v="587" actId="20577"/>
          <ac:spMkLst>
            <pc:docMk/>
            <pc:sldMk cId="4106919607" sldId="264"/>
            <ac:spMk id="11" creationId="{E83A72A0-A89A-73C2-FCEE-47F7C981717D}"/>
          </ac:spMkLst>
        </pc:spChg>
        <pc:picChg chg="add del mod">
          <ac:chgData name="Dennis Frauen" userId="4b21c3718ca34d03" providerId="LiveId" clId="{9D01B1C3-4064-444F-B4A5-7E669120DD35}" dt="2023-01-05T13:14:20.528" v="2144" actId="478"/>
          <ac:picMkLst>
            <pc:docMk/>
            <pc:sldMk cId="4106919607" sldId="264"/>
            <ac:picMk id="7" creationId="{0C55C9ED-90F7-9E5C-D6FD-77ED2E51B93E}"/>
          </ac:picMkLst>
        </pc:picChg>
        <pc:picChg chg="add del mod">
          <ac:chgData name="Dennis Frauen" userId="4b21c3718ca34d03" providerId="LiveId" clId="{9D01B1C3-4064-444F-B4A5-7E669120DD35}" dt="2023-01-05T13:45:11.856" v="2188"/>
          <ac:picMkLst>
            <pc:docMk/>
            <pc:sldMk cId="4106919607" sldId="264"/>
            <ac:picMk id="15" creationId="{78859F81-95B9-0874-481E-EEC0B5301264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4106919607" sldId="264"/>
            <ac:picMk id="17" creationId="{6DB2D66B-0488-FD8E-CE50-16CDA8871610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4106919607" sldId="264"/>
            <ac:picMk id="19" creationId="{68607905-2466-7542-9C23-99123299A246}"/>
          </ac:picMkLst>
        </pc:picChg>
        <pc:picChg chg="add del mod">
          <ac:chgData name="Dennis Frauen" userId="4b21c3718ca34d03" providerId="LiveId" clId="{9D01B1C3-4064-444F-B4A5-7E669120DD35}" dt="2023-01-05T13:55:37.607" v="2201"/>
          <ac:picMkLst>
            <pc:docMk/>
            <pc:sldMk cId="4106919607" sldId="264"/>
            <ac:picMk id="22" creationId="{D4BF7ADC-D242-6C3A-F26F-7860DCAC3904}"/>
          </ac:picMkLst>
        </pc:picChg>
        <pc:picChg chg="add del mod">
          <ac:chgData name="Dennis Frauen" userId="4b21c3718ca34d03" providerId="LiveId" clId="{9D01B1C3-4064-444F-B4A5-7E669120DD35}" dt="2023-01-05T14:00:34.537" v="2203"/>
          <ac:picMkLst>
            <pc:docMk/>
            <pc:sldMk cId="4106919607" sldId="264"/>
            <ac:picMk id="27" creationId="{42196DE7-CFA2-F3E7-D173-0BEE5A31A4E3}"/>
          </ac:picMkLst>
        </pc:picChg>
        <pc:picChg chg="add del mod">
          <ac:chgData name="Dennis Frauen" userId="4b21c3718ca34d03" providerId="LiveId" clId="{9D01B1C3-4064-444F-B4A5-7E669120DD35}" dt="2023-01-05T14:01:45.262" v="2205"/>
          <ac:picMkLst>
            <pc:docMk/>
            <pc:sldMk cId="4106919607" sldId="264"/>
            <ac:picMk id="31" creationId="{34F5FFA2-ADD4-3280-AAB6-CCA28FFAEC67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4106919607" sldId="264"/>
            <ac:picMk id="36" creationId="{02A6254E-02D2-D692-4453-FC545AE03FD2}"/>
          </ac:picMkLst>
        </pc:picChg>
      </pc:sldChg>
      <pc:sldChg chg="addSp delSp modSp mod modTransition modAnim">
        <pc:chgData name="Dennis Frauen" userId="4b21c3718ca34d03" providerId="LiveId" clId="{9D01B1C3-4064-444F-B4A5-7E669120DD35}" dt="2023-01-05T16:28:16.298" v="2266"/>
        <pc:sldMkLst>
          <pc:docMk/>
          <pc:sldMk cId="2546866578" sldId="266"/>
        </pc:sldMkLst>
        <pc:spChg chg="del">
          <ac:chgData name="Dennis Frauen" userId="4b21c3718ca34d03" providerId="LiveId" clId="{9D01B1C3-4064-444F-B4A5-7E669120DD35}" dt="2022-12-28T11:45:22.793" v="1103" actId="478"/>
          <ac:spMkLst>
            <pc:docMk/>
            <pc:sldMk cId="2546866578" sldId="266"/>
            <ac:spMk id="4" creationId="{1002A2ED-816F-DDA2-EEBB-16D791093771}"/>
          </ac:spMkLst>
        </pc:spChg>
        <pc:spChg chg="mod">
          <ac:chgData name="Dennis Frauen" userId="4b21c3718ca34d03" providerId="LiveId" clId="{9D01B1C3-4064-444F-B4A5-7E669120DD35}" dt="2022-12-28T12:01:41.232" v="1369" actId="20577"/>
          <ac:spMkLst>
            <pc:docMk/>
            <pc:sldMk cId="2546866578" sldId="266"/>
            <ac:spMk id="5" creationId="{FAF5D3F3-90DF-4F69-89D5-7E1FF3929BD0}"/>
          </ac:spMkLst>
        </pc:spChg>
        <pc:spChg chg="add del mod">
          <ac:chgData name="Dennis Frauen" userId="4b21c3718ca34d03" providerId="LiveId" clId="{9D01B1C3-4064-444F-B4A5-7E669120DD35}" dt="2022-12-28T11:45:38.306" v="1120" actId="478"/>
          <ac:spMkLst>
            <pc:docMk/>
            <pc:sldMk cId="2546866578" sldId="266"/>
            <ac:spMk id="6" creationId="{78891A7C-06C9-408F-9A82-949B5E799C34}"/>
          </ac:spMkLst>
        </pc:spChg>
        <pc:spChg chg="del">
          <ac:chgData name="Dennis Frauen" userId="4b21c3718ca34d03" providerId="LiveId" clId="{9D01B1C3-4064-444F-B4A5-7E669120DD35}" dt="2022-12-28T11:45:21.818" v="1102" actId="478"/>
          <ac:spMkLst>
            <pc:docMk/>
            <pc:sldMk cId="2546866578" sldId="266"/>
            <ac:spMk id="12" creationId="{55EA7354-C203-7E44-1D0B-94F861DA2B35}"/>
          </ac:spMkLst>
        </pc:spChg>
        <pc:spChg chg="del">
          <ac:chgData name="Dennis Frauen" userId="4b21c3718ca34d03" providerId="LiveId" clId="{9D01B1C3-4064-444F-B4A5-7E669120DD35}" dt="2022-12-28T11:45:19.808" v="1100" actId="478"/>
          <ac:spMkLst>
            <pc:docMk/>
            <pc:sldMk cId="2546866578" sldId="266"/>
            <ac:spMk id="17" creationId="{CC459C58-005A-380E-35D6-2809A886C245}"/>
          </ac:spMkLst>
        </pc:spChg>
        <pc:spChg chg="del">
          <ac:chgData name="Dennis Frauen" userId="4b21c3718ca34d03" providerId="LiveId" clId="{9D01B1C3-4064-444F-B4A5-7E669120DD35}" dt="2022-12-28T11:45:20.962" v="1101" actId="478"/>
          <ac:spMkLst>
            <pc:docMk/>
            <pc:sldMk cId="2546866578" sldId="266"/>
            <ac:spMk id="18" creationId="{CE186E68-E139-E30F-90D0-DC36592EA08B}"/>
          </ac:spMkLst>
        </pc:spChg>
        <pc:spChg chg="del">
          <ac:chgData name="Dennis Frauen" userId="4b21c3718ca34d03" providerId="LiveId" clId="{9D01B1C3-4064-444F-B4A5-7E669120DD35}" dt="2022-12-28T11:45:29.659" v="1112" actId="478"/>
          <ac:spMkLst>
            <pc:docMk/>
            <pc:sldMk cId="2546866578" sldId="266"/>
            <ac:spMk id="20" creationId="{85A26401-BA14-B14B-82D7-DF2340CF1F45}"/>
          </ac:spMkLst>
        </pc:spChg>
        <pc:spChg chg="del mod">
          <ac:chgData name="Dennis Frauen" userId="4b21c3718ca34d03" providerId="LiveId" clId="{9D01B1C3-4064-444F-B4A5-7E669120DD35}" dt="2022-12-28T11:45:33.665" v="1117" actId="478"/>
          <ac:spMkLst>
            <pc:docMk/>
            <pc:sldMk cId="2546866578" sldId="266"/>
            <ac:spMk id="23" creationId="{6C5842EE-A234-253B-F59F-6FAD6D989A14}"/>
          </ac:spMkLst>
        </pc:spChg>
        <pc:spChg chg="del">
          <ac:chgData name="Dennis Frauen" userId="4b21c3718ca34d03" providerId="LiveId" clId="{9D01B1C3-4064-444F-B4A5-7E669120DD35}" dt="2022-12-28T11:45:30.926" v="1114" actId="478"/>
          <ac:spMkLst>
            <pc:docMk/>
            <pc:sldMk cId="2546866578" sldId="266"/>
            <ac:spMk id="26" creationId="{9010688D-01FD-37A4-670B-53ABD64E835C}"/>
          </ac:spMkLst>
        </pc:spChg>
        <pc:spChg chg="del">
          <ac:chgData name="Dennis Frauen" userId="4b21c3718ca34d03" providerId="LiveId" clId="{9D01B1C3-4064-444F-B4A5-7E669120DD35}" dt="2022-12-28T11:45:34.986" v="1118" actId="478"/>
          <ac:spMkLst>
            <pc:docMk/>
            <pc:sldMk cId="2546866578" sldId="266"/>
            <ac:spMk id="34" creationId="{B7197E9A-45DC-D69A-E9CE-AFE1ABBEF308}"/>
          </ac:spMkLst>
        </pc:spChg>
        <pc:spChg chg="del">
          <ac:chgData name="Dennis Frauen" userId="4b21c3718ca34d03" providerId="LiveId" clId="{9D01B1C3-4064-444F-B4A5-7E669120DD35}" dt="2022-12-28T11:45:36.525" v="1119" actId="478"/>
          <ac:spMkLst>
            <pc:docMk/>
            <pc:sldMk cId="2546866578" sldId="266"/>
            <ac:spMk id="49" creationId="{5975B0C7-1B57-0CFA-6462-3BF1FAE013BF}"/>
          </ac:spMkLst>
        </pc:spChg>
        <pc:picChg chg="del">
          <ac:chgData name="Dennis Frauen" userId="4b21c3718ca34d03" providerId="LiveId" clId="{9D01B1C3-4064-444F-B4A5-7E669120DD35}" dt="2022-12-28T11:45:43.123" v="1121" actId="478"/>
          <ac:picMkLst>
            <pc:docMk/>
            <pc:sldMk cId="2546866578" sldId="266"/>
            <ac:picMk id="7" creationId="{B591BB73-606B-79E9-4BF0-08055CDAEC5D}"/>
          </ac:picMkLst>
        </pc:picChg>
        <pc:picChg chg="add mod">
          <ac:chgData name="Dennis Frauen" userId="4b21c3718ca34d03" providerId="LiveId" clId="{9D01B1C3-4064-444F-B4A5-7E669120DD35}" dt="2022-12-28T11:46:01.018" v="1129" actId="1076"/>
          <ac:picMkLst>
            <pc:docMk/>
            <pc:sldMk cId="2546866578" sldId="266"/>
            <ac:picMk id="9" creationId="{9FF7F9F6-D7BD-534B-FEC2-EA4CF9F83D39}"/>
          </ac:picMkLst>
        </pc:picChg>
        <pc:picChg chg="del">
          <ac:chgData name="Dennis Frauen" userId="4b21c3718ca34d03" providerId="LiveId" clId="{9D01B1C3-4064-444F-B4A5-7E669120DD35}" dt="2022-12-28T11:45:23.414" v="1104" actId="478"/>
          <ac:picMkLst>
            <pc:docMk/>
            <pc:sldMk cId="2546866578" sldId="266"/>
            <ac:picMk id="11" creationId="{CE362E63-C700-9B3D-4C08-EB12F1E71D93}"/>
          </ac:picMkLst>
        </pc:picChg>
        <pc:picChg chg="del">
          <ac:chgData name="Dennis Frauen" userId="4b21c3718ca34d03" providerId="LiveId" clId="{9D01B1C3-4064-444F-B4A5-7E669120DD35}" dt="2022-12-28T11:45:24.019" v="1105" actId="478"/>
          <ac:picMkLst>
            <pc:docMk/>
            <pc:sldMk cId="2546866578" sldId="266"/>
            <ac:picMk id="15" creationId="{3428D9AD-3748-1140-393A-7014DF4834C6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2546866578" sldId="266"/>
            <ac:picMk id="18" creationId="{F156BBE2-2287-6C5B-518F-45C4EFF5B3B1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2546866578" sldId="266"/>
            <ac:picMk id="21" creationId="{F7C0D0D9-3B3F-037E-A19D-9A584CF7BA1F}"/>
          </ac:picMkLst>
        </pc:picChg>
        <pc:picChg chg="del">
          <ac:chgData name="Dennis Frauen" userId="4b21c3718ca34d03" providerId="LiveId" clId="{9D01B1C3-4064-444F-B4A5-7E669120DD35}" dt="2022-12-28T11:45:31.584" v="1115" actId="478"/>
          <ac:picMkLst>
            <pc:docMk/>
            <pc:sldMk cId="2546866578" sldId="266"/>
            <ac:picMk id="22" creationId="{B07AB4A3-AB6C-2274-AB16-51EB07915FD8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2546866578" sldId="266"/>
            <ac:picMk id="24" creationId="{257569B4-4584-0049-45A7-60C4AA76EE0D}"/>
          </ac:picMkLst>
        </pc:picChg>
        <pc:picChg chg="del">
          <ac:chgData name="Dennis Frauen" userId="4b21c3718ca34d03" providerId="LiveId" clId="{9D01B1C3-4064-444F-B4A5-7E669120DD35}" dt="2022-12-28T11:45:43.123" v="1121" actId="478"/>
          <ac:picMkLst>
            <pc:docMk/>
            <pc:sldMk cId="2546866578" sldId="266"/>
            <ac:picMk id="24" creationId="{36D29E42-967E-A9B1-AD3F-D7C55CB46A10}"/>
          </ac:picMkLst>
        </pc:picChg>
        <pc:picChg chg="del">
          <ac:chgData name="Dennis Frauen" userId="4b21c3718ca34d03" providerId="LiveId" clId="{9D01B1C3-4064-444F-B4A5-7E669120DD35}" dt="2022-12-28T11:45:43.123" v="1121" actId="478"/>
          <ac:picMkLst>
            <pc:docMk/>
            <pc:sldMk cId="2546866578" sldId="266"/>
            <ac:picMk id="25" creationId="{B75D63C6-2952-B458-E30E-F6E62D58F20F}"/>
          </ac:picMkLst>
        </pc:picChg>
        <pc:picChg chg="del">
          <ac:chgData name="Dennis Frauen" userId="4b21c3718ca34d03" providerId="LiveId" clId="{9D01B1C3-4064-444F-B4A5-7E669120DD35}" dt="2022-12-28T11:45:30.333" v="1113" actId="478"/>
          <ac:picMkLst>
            <pc:docMk/>
            <pc:sldMk cId="2546866578" sldId="266"/>
            <ac:picMk id="33" creationId="{8F6FE5E9-C1F1-B761-0C9C-1BDEA982A332}"/>
          </ac:picMkLst>
        </pc:picChg>
        <pc:cxnChg chg="del mod">
          <ac:chgData name="Dennis Frauen" userId="4b21c3718ca34d03" providerId="LiveId" clId="{9D01B1C3-4064-444F-B4A5-7E669120DD35}" dt="2022-12-28T11:45:25.316" v="1107" actId="478"/>
          <ac:cxnSpMkLst>
            <pc:docMk/>
            <pc:sldMk cId="2546866578" sldId="266"/>
            <ac:cxnSpMk id="36" creationId="{FDA4B9EB-EB7B-24CC-7CE1-3BA0DE5C59FE}"/>
          </ac:cxnSpMkLst>
        </pc:cxnChg>
        <pc:cxnChg chg="del mod">
          <ac:chgData name="Dennis Frauen" userId="4b21c3718ca34d03" providerId="LiveId" clId="{9D01B1C3-4064-444F-B4A5-7E669120DD35}" dt="2022-12-28T11:45:27.139" v="1109" actId="478"/>
          <ac:cxnSpMkLst>
            <pc:docMk/>
            <pc:sldMk cId="2546866578" sldId="266"/>
            <ac:cxnSpMk id="38" creationId="{773B2A49-E674-D2C3-87B7-00377D1160F3}"/>
          </ac:cxnSpMkLst>
        </pc:cxnChg>
        <pc:cxnChg chg="del mod">
          <ac:chgData name="Dennis Frauen" userId="4b21c3718ca34d03" providerId="LiveId" clId="{9D01B1C3-4064-444F-B4A5-7E669120DD35}" dt="2022-12-28T11:45:26.307" v="1108" actId="478"/>
          <ac:cxnSpMkLst>
            <pc:docMk/>
            <pc:sldMk cId="2546866578" sldId="266"/>
            <ac:cxnSpMk id="42" creationId="{EAA29B33-CC80-D171-A2F2-80A7CEFA95F3}"/>
          </ac:cxnSpMkLst>
        </pc:cxnChg>
        <pc:cxnChg chg="del mod">
          <ac:chgData name="Dennis Frauen" userId="4b21c3718ca34d03" providerId="LiveId" clId="{9D01B1C3-4064-444F-B4A5-7E669120DD35}" dt="2022-12-28T11:45:28.072" v="1110" actId="478"/>
          <ac:cxnSpMkLst>
            <pc:docMk/>
            <pc:sldMk cId="2546866578" sldId="266"/>
            <ac:cxnSpMk id="44" creationId="{C2A8038C-6854-91BF-B958-22A913364FBC}"/>
          </ac:cxnSpMkLst>
        </pc:cxnChg>
        <pc:cxnChg chg="del mod">
          <ac:chgData name="Dennis Frauen" userId="4b21c3718ca34d03" providerId="LiveId" clId="{9D01B1C3-4064-444F-B4A5-7E669120DD35}" dt="2022-12-28T11:45:29.025" v="1111" actId="478"/>
          <ac:cxnSpMkLst>
            <pc:docMk/>
            <pc:sldMk cId="2546866578" sldId="266"/>
            <ac:cxnSpMk id="46" creationId="{C67F3EEF-4F87-F91D-308E-4A135A6E8DB4}"/>
          </ac:cxnSpMkLst>
        </pc:cxnChg>
        <pc:cxnChg chg="del mod">
          <ac:chgData name="Dennis Frauen" userId="4b21c3718ca34d03" providerId="LiveId" clId="{9D01B1C3-4064-444F-B4A5-7E669120DD35}" dt="2022-12-28T11:45:24.477" v="1106" actId="478"/>
          <ac:cxnSpMkLst>
            <pc:docMk/>
            <pc:sldMk cId="2546866578" sldId="266"/>
            <ac:cxnSpMk id="48" creationId="{546B5839-5750-B3F0-24F5-CCFD8073BCC7}"/>
          </ac:cxnSpMkLst>
        </pc:cxnChg>
      </pc:sldChg>
      <pc:sldChg chg="del">
        <pc:chgData name="Dennis Frauen" userId="4b21c3718ca34d03" providerId="LiveId" clId="{9D01B1C3-4064-444F-B4A5-7E669120DD35}" dt="2022-12-24T17:22:36.524" v="317" actId="2696"/>
        <pc:sldMkLst>
          <pc:docMk/>
          <pc:sldMk cId="104813890" sldId="267"/>
        </pc:sldMkLst>
      </pc:sldChg>
      <pc:sldChg chg="addSp delSp modSp mod modTransition modAnim">
        <pc:chgData name="Dennis Frauen" userId="4b21c3718ca34d03" providerId="LiveId" clId="{9D01B1C3-4064-444F-B4A5-7E669120DD35}" dt="2023-01-05T16:28:16.298" v="2266"/>
        <pc:sldMkLst>
          <pc:docMk/>
          <pc:sldMk cId="1109912584" sldId="268"/>
        </pc:sldMkLst>
        <pc:spChg chg="mod">
          <ac:chgData name="Dennis Frauen" userId="4b21c3718ca34d03" providerId="LiveId" clId="{9D01B1C3-4064-444F-B4A5-7E669120DD35}" dt="2022-12-28T11:43:14.235" v="1097" actId="20577"/>
          <ac:spMkLst>
            <pc:docMk/>
            <pc:sldMk cId="1109912584" sldId="268"/>
            <ac:spMk id="11" creationId="{E83A72A0-A89A-73C2-FCEE-47F7C981717D}"/>
          </ac:spMkLst>
        </pc:sp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1109912584" sldId="268"/>
            <ac:picMk id="10" creationId="{2777C113-3EE9-D8A2-A564-1A5C08CE28F8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1109912584" sldId="268"/>
            <ac:picMk id="13" creationId="{1463C450-DF72-9951-F158-A42F91610604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1109912584" sldId="268"/>
            <ac:picMk id="17" creationId="{E6346C0F-E61A-AF67-FE82-ED2DD4B97F55}"/>
          </ac:picMkLst>
        </pc:picChg>
      </pc:sldChg>
      <pc:sldChg chg="del">
        <pc:chgData name="Dennis Frauen" userId="4b21c3718ca34d03" providerId="LiveId" clId="{9D01B1C3-4064-444F-B4A5-7E669120DD35}" dt="2022-12-28T11:48:01.098" v="1181" actId="2696"/>
        <pc:sldMkLst>
          <pc:docMk/>
          <pc:sldMk cId="3229426105" sldId="269"/>
        </pc:sldMkLst>
      </pc:sldChg>
      <pc:sldChg chg="addSp delSp modSp mod modTransition modAnim">
        <pc:chgData name="Dennis Frauen" userId="4b21c3718ca34d03" providerId="LiveId" clId="{9D01B1C3-4064-444F-B4A5-7E669120DD35}" dt="2023-01-05T16:28:16.298" v="2266"/>
        <pc:sldMkLst>
          <pc:docMk/>
          <pc:sldMk cId="2400210858" sldId="270"/>
        </pc:sldMkLst>
        <pc:spChg chg="mod">
          <ac:chgData name="Dennis Frauen" userId="4b21c3718ca34d03" providerId="LiveId" clId="{9D01B1C3-4064-444F-B4A5-7E669120DD35}" dt="2023-01-01T11:44:18.252" v="2129" actId="20577"/>
          <ac:spMkLst>
            <pc:docMk/>
            <pc:sldMk cId="2400210858" sldId="270"/>
            <ac:spMk id="11" creationId="{E83A72A0-A89A-73C2-FCEE-47F7C981717D}"/>
          </ac:spMkLst>
        </pc:sp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2400210858" sldId="270"/>
            <ac:picMk id="9" creationId="{03267938-ABF6-D89E-7B3B-1CB5D6C3C3DD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2400210858" sldId="270"/>
            <ac:picMk id="12" creationId="{BF607242-6079-CC24-F7B1-EF69F8ECDF46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2400210858" sldId="270"/>
            <ac:picMk id="15" creationId="{66492CD7-EEDB-865D-62B0-168C743D0952}"/>
          </ac:picMkLst>
        </pc:picChg>
      </pc:sldChg>
      <pc:sldChg chg="del">
        <pc:chgData name="Dennis Frauen" userId="4b21c3718ca34d03" providerId="LiveId" clId="{9D01B1C3-4064-444F-B4A5-7E669120DD35}" dt="2022-12-28T11:58:50.627" v="1314" actId="2696"/>
        <pc:sldMkLst>
          <pc:docMk/>
          <pc:sldMk cId="1600168543" sldId="272"/>
        </pc:sldMkLst>
      </pc:sldChg>
      <pc:sldChg chg="del">
        <pc:chgData name="Dennis Frauen" userId="4b21c3718ca34d03" providerId="LiveId" clId="{9D01B1C3-4064-444F-B4A5-7E669120DD35}" dt="2022-12-28T11:58:46.927" v="1313" actId="2696"/>
        <pc:sldMkLst>
          <pc:docMk/>
          <pc:sldMk cId="1053465414" sldId="273"/>
        </pc:sldMkLst>
      </pc:sldChg>
      <pc:sldChg chg="addSp delSp modSp mod modTransition modAnim">
        <pc:chgData name="Dennis Frauen" userId="4b21c3718ca34d03" providerId="LiveId" clId="{9D01B1C3-4064-444F-B4A5-7E669120DD35}" dt="2023-01-05T16:28:16.298" v="2266"/>
        <pc:sldMkLst>
          <pc:docMk/>
          <pc:sldMk cId="1172126078" sldId="274"/>
        </pc:sldMkLst>
        <pc:spChg chg="mod">
          <ac:chgData name="Dennis Frauen" userId="4b21c3718ca34d03" providerId="LiveId" clId="{9D01B1C3-4064-444F-B4A5-7E669120DD35}" dt="2022-12-28T12:13:05.366" v="2116" actId="20577"/>
          <ac:spMkLst>
            <pc:docMk/>
            <pc:sldMk cId="1172126078" sldId="274"/>
            <ac:spMk id="8" creationId="{9294E0C8-8140-B319-A8EC-0271B96733A7}"/>
          </ac:spMkLst>
        </pc:spChg>
        <pc:spChg chg="mod">
          <ac:chgData name="Dennis Frauen" userId="4b21c3718ca34d03" providerId="LiveId" clId="{9D01B1C3-4064-444F-B4A5-7E669120DD35}" dt="2022-12-28T12:06:46.816" v="1499" actId="20577"/>
          <ac:spMkLst>
            <pc:docMk/>
            <pc:sldMk cId="1172126078" sldId="274"/>
            <ac:spMk id="9" creationId="{7359F44A-0090-A2D7-06CA-EAF26D7A0D71}"/>
          </ac:spMkLst>
        </pc:spChg>
        <pc:spChg chg="mod">
          <ac:chgData name="Dennis Frauen" userId="4b21c3718ca34d03" providerId="LiveId" clId="{9D01B1C3-4064-444F-B4A5-7E669120DD35}" dt="2023-01-05T15:27:19.779" v="2255" actId="20577"/>
          <ac:spMkLst>
            <pc:docMk/>
            <pc:sldMk cId="1172126078" sldId="274"/>
            <ac:spMk id="10" creationId="{6C9993CB-44DE-5574-61AE-483770DF399D}"/>
          </ac:spMkLst>
        </pc:sp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1172126078" sldId="274"/>
            <ac:picMk id="13" creationId="{2D02CC8E-37CD-8E38-E344-9159EB14885D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1172126078" sldId="274"/>
            <ac:picMk id="15" creationId="{F55EDEA0-3B4C-86DD-5C3C-217F8825B5B7}"/>
          </ac:picMkLst>
        </pc:picChg>
        <pc:picChg chg="add del mod">
          <ac:chgData name="Dennis Frauen" userId="4b21c3718ca34d03" providerId="LiveId" clId="{9D01B1C3-4064-444F-B4A5-7E669120DD35}" dt="2023-01-05T14:40:44.337" v="2230"/>
          <ac:picMkLst>
            <pc:docMk/>
            <pc:sldMk cId="1172126078" sldId="274"/>
            <ac:picMk id="18" creationId="{23FD4CE2-0F90-FE89-926B-5B80A633B077}"/>
          </ac:picMkLst>
        </pc:picChg>
        <pc:picChg chg="add del mod">
          <ac:chgData name="Dennis Frauen" userId="4b21c3718ca34d03" providerId="LiveId" clId="{9D01B1C3-4064-444F-B4A5-7E669120DD35}" dt="2023-01-05T15:25:34.478" v="2248"/>
          <ac:picMkLst>
            <pc:docMk/>
            <pc:sldMk cId="1172126078" sldId="274"/>
            <ac:picMk id="30" creationId="{59327D06-FB3E-539F-8766-F43F806DEC45}"/>
          </ac:picMkLst>
        </pc:picChg>
        <pc:picChg chg="add del mod">
          <ac:chgData name="Dennis Frauen" userId="4b21c3718ca34d03" providerId="LiveId" clId="{9D01B1C3-4064-444F-B4A5-7E669120DD35}" dt="2023-01-05T15:27:03.768" v="2250"/>
          <ac:picMkLst>
            <pc:docMk/>
            <pc:sldMk cId="1172126078" sldId="274"/>
            <ac:picMk id="38" creationId="{4EED7861-4643-C3C3-5A67-EBBF015C1F94}"/>
          </ac:picMkLst>
        </pc:picChg>
        <pc:picChg chg="add del mod">
          <ac:chgData name="Dennis Frauen" userId="4b21c3718ca34d03" providerId="LiveId" clId="{9D01B1C3-4064-444F-B4A5-7E669120DD35}" dt="2023-01-05T15:27:52.011" v="2257"/>
          <ac:picMkLst>
            <pc:docMk/>
            <pc:sldMk cId="1172126078" sldId="274"/>
            <ac:picMk id="44" creationId="{D23C348F-5986-D546-4273-32B2512B73B9}"/>
          </ac:picMkLst>
        </pc:picChg>
        <pc:picChg chg="add del mod">
          <ac:chgData name="Dennis Frauen" userId="4b21c3718ca34d03" providerId="LiveId" clId="{9D01B1C3-4064-444F-B4A5-7E669120DD35}" dt="2023-01-05T15:28:33.443" v="2259"/>
          <ac:picMkLst>
            <pc:docMk/>
            <pc:sldMk cId="1172126078" sldId="274"/>
            <ac:picMk id="53" creationId="{18FD4D7D-88FB-2304-C50A-882AC1AC770A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1172126078" sldId="274"/>
            <ac:picMk id="60" creationId="{8C3E4495-B6A8-DD34-2203-979A332A5AF2}"/>
          </ac:picMkLst>
        </pc:picChg>
      </pc:sldChg>
      <pc:sldChg chg="addSp delSp modSp mod modTransition modAnim">
        <pc:chgData name="Dennis Frauen" userId="4b21c3718ca34d03" providerId="LiveId" clId="{9D01B1C3-4064-444F-B4A5-7E669120DD35}" dt="2023-01-05T16:28:16.298" v="2266"/>
        <pc:sldMkLst>
          <pc:docMk/>
          <pc:sldMk cId="1308493408" sldId="275"/>
        </pc:sldMkLst>
        <pc:spChg chg="del">
          <ac:chgData name="Dennis Frauen" userId="4b21c3718ca34d03" providerId="LiveId" clId="{9D01B1C3-4064-444F-B4A5-7E669120DD35}" dt="2022-12-28T11:24:06.409" v="341" actId="478"/>
          <ac:spMkLst>
            <pc:docMk/>
            <pc:sldMk cId="1308493408" sldId="275"/>
            <ac:spMk id="3" creationId="{4707490F-D3DF-0001-48F7-38D14A987AE1}"/>
          </ac:spMkLst>
        </pc:spChg>
        <pc:spChg chg="del">
          <ac:chgData name="Dennis Frauen" userId="4b21c3718ca34d03" providerId="LiveId" clId="{9D01B1C3-4064-444F-B4A5-7E669120DD35}" dt="2022-12-28T11:24:01.458" v="338" actId="478"/>
          <ac:spMkLst>
            <pc:docMk/>
            <pc:sldMk cId="1308493408" sldId="275"/>
            <ac:spMk id="4" creationId="{2C300417-A987-24C7-E9DE-588A7CF4FC2C}"/>
          </ac:spMkLst>
        </pc:spChg>
        <pc:spChg chg="mod">
          <ac:chgData name="Dennis Frauen" userId="4b21c3718ca34d03" providerId="LiveId" clId="{9D01B1C3-4064-444F-B4A5-7E669120DD35}" dt="2022-12-28T11:29:54.913" v="619" actId="20577"/>
          <ac:spMkLst>
            <pc:docMk/>
            <pc:sldMk cId="1308493408" sldId="275"/>
            <ac:spMk id="5" creationId="{FAF5D3F3-90DF-4F69-89D5-7E1FF3929BD0}"/>
          </ac:spMkLst>
        </pc:spChg>
        <pc:spChg chg="mod">
          <ac:chgData name="Dennis Frauen" userId="4b21c3718ca34d03" providerId="LiveId" clId="{9D01B1C3-4064-444F-B4A5-7E669120DD35}" dt="2022-12-28T12:20:32.988" v="2127" actId="1076"/>
          <ac:spMkLst>
            <pc:docMk/>
            <pc:sldMk cId="1308493408" sldId="275"/>
            <ac:spMk id="6" creationId="{DC30EA3D-1B19-5EA7-6E8B-CBCA1820C5BF}"/>
          </ac:spMkLst>
        </pc:spChg>
        <pc:spChg chg="add mod">
          <ac:chgData name="Dennis Frauen" userId="4b21c3718ca34d03" providerId="LiveId" clId="{9D01B1C3-4064-444F-B4A5-7E669120DD35}" dt="2022-12-28T12:06:04.240" v="1482" actId="20577"/>
          <ac:spMkLst>
            <pc:docMk/>
            <pc:sldMk cId="1308493408" sldId="275"/>
            <ac:spMk id="8" creationId="{B6FB6C33-1886-8B93-582C-70C88B429FFC}"/>
          </ac:spMkLst>
        </pc:spChg>
        <pc:spChg chg="del mod">
          <ac:chgData name="Dennis Frauen" userId="4b21c3718ca34d03" providerId="LiveId" clId="{9D01B1C3-4064-444F-B4A5-7E669120DD35}" dt="2022-12-28T11:24:05.520" v="340" actId="478"/>
          <ac:spMkLst>
            <pc:docMk/>
            <pc:sldMk cId="1308493408" sldId="275"/>
            <ac:spMk id="9" creationId="{C0AB83B8-CF17-FF2B-9328-742817449154}"/>
          </ac:spMkLst>
        </pc:spChg>
        <pc:spChg chg="del">
          <ac:chgData name="Dennis Frauen" userId="4b21c3718ca34d03" providerId="LiveId" clId="{9D01B1C3-4064-444F-B4A5-7E669120DD35}" dt="2022-12-28T11:24:08.138" v="342" actId="478"/>
          <ac:spMkLst>
            <pc:docMk/>
            <pc:sldMk cId="1308493408" sldId="275"/>
            <ac:spMk id="10" creationId="{00B31563-FA3C-7E05-6F78-0C49E8C5137A}"/>
          </ac:spMkLst>
        </pc:spChg>
        <pc:spChg chg="mod">
          <ac:chgData name="Dennis Frauen" userId="4b21c3718ca34d03" providerId="LiveId" clId="{9D01B1C3-4064-444F-B4A5-7E669120DD35}" dt="2022-12-28T11:28:37.906" v="562" actId="1076"/>
          <ac:spMkLst>
            <pc:docMk/>
            <pc:sldMk cId="1308493408" sldId="275"/>
            <ac:spMk id="14" creationId="{22735908-C564-3050-703D-284CCCC2187F}"/>
          </ac:spMkLst>
        </pc:spChg>
        <pc:spChg chg="mod">
          <ac:chgData name="Dennis Frauen" userId="4b21c3718ca34d03" providerId="LiveId" clId="{9D01B1C3-4064-444F-B4A5-7E669120DD35}" dt="2022-12-28T11:28:13.721" v="557" actId="1076"/>
          <ac:spMkLst>
            <pc:docMk/>
            <pc:sldMk cId="1308493408" sldId="275"/>
            <ac:spMk id="15" creationId="{9A3BAB18-B6C1-928D-9719-0BB9B47B3EE0}"/>
          </ac:spMkLst>
        </pc:spChg>
        <pc:spChg chg="del">
          <ac:chgData name="Dennis Frauen" userId="4b21c3718ca34d03" providerId="LiveId" clId="{9D01B1C3-4064-444F-B4A5-7E669120DD35}" dt="2022-12-28T11:27:48.908" v="551" actId="478"/>
          <ac:spMkLst>
            <pc:docMk/>
            <pc:sldMk cId="1308493408" sldId="275"/>
            <ac:spMk id="16" creationId="{41328AED-7360-976A-E02C-DDCB2901D6F0}"/>
          </ac:spMkLst>
        </pc:spChg>
        <pc:spChg chg="add del mod">
          <ac:chgData name="Dennis Frauen" userId="4b21c3718ca34d03" providerId="LiveId" clId="{9D01B1C3-4064-444F-B4A5-7E669120DD35}" dt="2022-12-28T11:28:31.573" v="560" actId="1076"/>
          <ac:spMkLst>
            <pc:docMk/>
            <pc:sldMk cId="1308493408" sldId="275"/>
            <ac:spMk id="18" creationId="{8A94ABA0-DBDB-A42D-DCFB-57C086086923}"/>
          </ac:spMkLst>
        </pc:spChg>
        <pc:spChg chg="mod">
          <ac:chgData name="Dennis Frauen" userId="4b21c3718ca34d03" providerId="LiveId" clId="{9D01B1C3-4064-444F-B4A5-7E669120DD35}" dt="2022-12-28T11:28:45.580" v="564" actId="1076"/>
          <ac:spMkLst>
            <pc:docMk/>
            <pc:sldMk cId="1308493408" sldId="275"/>
            <ac:spMk id="19" creationId="{80D5B3F2-F173-3E17-26CD-3F55710E8601}"/>
          </ac:spMkLst>
        </pc:spChg>
        <pc:spChg chg="mod">
          <ac:chgData name="Dennis Frauen" userId="4b21c3718ca34d03" providerId="LiveId" clId="{9D01B1C3-4064-444F-B4A5-7E669120DD35}" dt="2022-12-28T11:28:53.280" v="567" actId="1076"/>
          <ac:spMkLst>
            <pc:docMk/>
            <pc:sldMk cId="1308493408" sldId="275"/>
            <ac:spMk id="20" creationId="{846F363B-797A-9061-48DD-1CF23993B4F0}"/>
          </ac:spMkLst>
        </pc:spChg>
        <pc:spChg chg="mod">
          <ac:chgData name="Dennis Frauen" userId="4b21c3718ca34d03" providerId="LiveId" clId="{9D01B1C3-4064-444F-B4A5-7E669120DD35}" dt="2022-12-28T11:28:57.025" v="568" actId="14100"/>
          <ac:spMkLst>
            <pc:docMk/>
            <pc:sldMk cId="1308493408" sldId="275"/>
            <ac:spMk id="21" creationId="{D196363B-EF6D-4A29-9CF0-41AEEB75F811}"/>
          </ac:spMkLst>
        </pc:spChg>
        <pc:spChg chg="add del mod">
          <ac:chgData name="Dennis Frauen" userId="4b21c3718ca34d03" providerId="LiveId" clId="{9D01B1C3-4064-444F-B4A5-7E669120DD35}" dt="2022-12-28T12:20:17.976" v="2125" actId="20577"/>
          <ac:spMkLst>
            <pc:docMk/>
            <pc:sldMk cId="1308493408" sldId="275"/>
            <ac:spMk id="24" creationId="{BB74F8B7-E34F-75FC-9ECD-CCD4167E1103}"/>
          </ac:spMkLst>
        </pc:spChg>
        <pc:spChg chg="mod">
          <ac:chgData name="Dennis Frauen" userId="4b21c3718ca34d03" providerId="LiveId" clId="{9D01B1C3-4064-444F-B4A5-7E669120DD35}" dt="2022-12-28T11:32:21.732" v="803" actId="1076"/>
          <ac:spMkLst>
            <pc:docMk/>
            <pc:sldMk cId="1308493408" sldId="275"/>
            <ac:spMk id="27" creationId="{E8953614-9D5A-C869-6FAF-780E355DACFF}"/>
          </ac:spMkLst>
        </pc:spChg>
        <pc:spChg chg="del">
          <ac:chgData name="Dennis Frauen" userId="4b21c3718ca34d03" providerId="LiveId" clId="{9D01B1C3-4064-444F-B4A5-7E669120DD35}" dt="2022-12-28T11:32:47.360" v="806" actId="478"/>
          <ac:spMkLst>
            <pc:docMk/>
            <pc:sldMk cId="1308493408" sldId="275"/>
            <ac:spMk id="30" creationId="{27D047E1-7760-70C1-66E0-100D54FE5698}"/>
          </ac:spMkLst>
        </pc:spChg>
        <pc:graphicFrameChg chg="add del mod">
          <ac:chgData name="Dennis Frauen" userId="4b21c3718ca34d03" providerId="LiveId" clId="{9D01B1C3-4064-444F-B4A5-7E669120DD35}" dt="2022-12-28T11:35:00.623" v="854" actId="478"/>
          <ac:graphicFrameMkLst>
            <pc:docMk/>
            <pc:sldMk cId="1308493408" sldId="275"/>
            <ac:graphicFrameMk id="7" creationId="{49657B29-84F2-E214-F23B-BFD0CE5C5763}"/>
          </ac:graphicFrameMkLst>
        </pc:graphicFrameChg>
        <pc:picChg chg="del">
          <ac:chgData name="Dennis Frauen" userId="4b21c3718ca34d03" providerId="LiveId" clId="{9D01B1C3-4064-444F-B4A5-7E669120DD35}" dt="2022-12-28T11:24:09.123" v="343" actId="478"/>
          <ac:picMkLst>
            <pc:docMk/>
            <pc:sldMk cId="1308493408" sldId="275"/>
            <ac:picMk id="11" creationId="{2C877BC5-9E01-E4E7-B5FD-DFD3E300B3E5}"/>
          </ac:picMkLst>
        </pc:picChg>
        <pc:picChg chg="add del mod">
          <ac:chgData name="Dennis Frauen" userId="4b21c3718ca34d03" providerId="LiveId" clId="{9D01B1C3-4064-444F-B4A5-7E669120DD35}" dt="2023-01-05T13:45:11.856" v="2188"/>
          <ac:picMkLst>
            <pc:docMk/>
            <pc:sldMk cId="1308493408" sldId="275"/>
            <ac:picMk id="12" creationId="{82529863-CBF0-A22B-D427-43765526E9BC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1308493408" sldId="275"/>
            <ac:picMk id="16" creationId="{B7758532-E241-AA8C-387B-BD3CE89C0233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1308493408" sldId="275"/>
            <ac:picMk id="22" creationId="{2240EB5B-0B0E-C462-FA1C-AB94CF05BD22}"/>
          </ac:picMkLst>
        </pc:picChg>
        <pc:picChg chg="add del mod">
          <ac:chgData name="Dennis Frauen" userId="4b21c3718ca34d03" providerId="LiveId" clId="{9D01B1C3-4064-444F-B4A5-7E669120DD35}" dt="2023-01-05T13:55:37.607" v="2201"/>
          <ac:picMkLst>
            <pc:docMk/>
            <pc:sldMk cId="1308493408" sldId="275"/>
            <ac:picMk id="26" creationId="{F39BCD22-AE3E-7080-E495-6B4558D5911F}"/>
          </ac:picMkLst>
        </pc:picChg>
        <pc:picChg chg="add del mod">
          <ac:chgData name="Dennis Frauen" userId="4b21c3718ca34d03" providerId="LiveId" clId="{9D01B1C3-4064-444F-B4A5-7E669120DD35}" dt="2023-01-05T14:00:34.537" v="2203"/>
          <ac:picMkLst>
            <pc:docMk/>
            <pc:sldMk cId="1308493408" sldId="275"/>
            <ac:picMk id="34" creationId="{97A23F4B-0373-5A7D-8A44-6D09C929E3F1}"/>
          </ac:picMkLst>
        </pc:picChg>
        <pc:picChg chg="add del mod">
          <ac:chgData name="Dennis Frauen" userId="4b21c3718ca34d03" providerId="LiveId" clId="{9D01B1C3-4064-444F-B4A5-7E669120DD35}" dt="2023-01-05T14:04:50.613" v="2209"/>
          <ac:picMkLst>
            <pc:docMk/>
            <pc:sldMk cId="1308493408" sldId="275"/>
            <ac:picMk id="39" creationId="{364176CA-D7F5-6B50-1BB2-7557892048A8}"/>
          </ac:picMkLst>
        </pc:picChg>
        <pc:picChg chg="add del mod">
          <ac:chgData name="Dennis Frauen" userId="4b21c3718ca34d03" providerId="LiveId" clId="{9D01B1C3-4064-444F-B4A5-7E669120DD35}" dt="2023-01-05T14:07:57.483" v="2211"/>
          <ac:picMkLst>
            <pc:docMk/>
            <pc:sldMk cId="1308493408" sldId="275"/>
            <ac:picMk id="47" creationId="{BAD12FE9-AFB7-2D32-1615-77B37AF994D7}"/>
          </ac:picMkLst>
        </pc:picChg>
        <pc:picChg chg="add del mod">
          <ac:chgData name="Dennis Frauen" userId="4b21c3718ca34d03" providerId="LiveId" clId="{9D01B1C3-4064-444F-B4A5-7E669120DD35}" dt="2023-01-05T14:30:06.753" v="2214"/>
          <ac:picMkLst>
            <pc:docMk/>
            <pc:sldMk cId="1308493408" sldId="275"/>
            <ac:picMk id="51" creationId="{85F26C93-10F0-C825-B036-B3B3983A4BC2}"/>
          </ac:picMkLst>
        </pc:picChg>
        <pc:picChg chg="add del mod">
          <ac:chgData name="Dennis Frauen" userId="4b21c3718ca34d03" providerId="LiveId" clId="{9D01B1C3-4064-444F-B4A5-7E669120DD35}" dt="2023-01-05T14:31:28.903" v="2216"/>
          <ac:picMkLst>
            <pc:docMk/>
            <pc:sldMk cId="1308493408" sldId="275"/>
            <ac:picMk id="54" creationId="{DE2906E4-5D1B-9290-A5A3-7387036472DD}"/>
          </ac:picMkLst>
        </pc:picChg>
        <pc:picChg chg="add del mod">
          <ac:chgData name="Dennis Frauen" userId="4b21c3718ca34d03" providerId="LiveId" clId="{9D01B1C3-4064-444F-B4A5-7E669120DD35}" dt="2023-01-05T14:32:03.565" v="2218"/>
          <ac:picMkLst>
            <pc:docMk/>
            <pc:sldMk cId="1308493408" sldId="275"/>
            <ac:picMk id="63" creationId="{FD8968D4-1EE8-76FE-786F-B8C171FDE2C5}"/>
          </ac:picMkLst>
        </pc:picChg>
        <pc:picChg chg="add del mod">
          <ac:chgData name="Dennis Frauen" userId="4b21c3718ca34d03" providerId="LiveId" clId="{9D01B1C3-4064-444F-B4A5-7E669120DD35}" dt="2023-01-05T14:33:13.579" v="2220"/>
          <ac:picMkLst>
            <pc:docMk/>
            <pc:sldMk cId="1308493408" sldId="275"/>
            <ac:picMk id="69" creationId="{AB6C95F2-1FBE-69E9-69A8-39D7761E77F3}"/>
          </ac:picMkLst>
        </pc:picChg>
        <pc:picChg chg="add del mod">
          <ac:chgData name="Dennis Frauen" userId="4b21c3718ca34d03" providerId="LiveId" clId="{9D01B1C3-4064-444F-B4A5-7E669120DD35}" dt="2023-01-05T14:34:09.444" v="2222"/>
          <ac:picMkLst>
            <pc:docMk/>
            <pc:sldMk cId="1308493408" sldId="275"/>
            <ac:picMk id="75" creationId="{377B8921-67AB-E00E-5212-3C55D80E119F}"/>
          </ac:picMkLst>
        </pc:picChg>
        <pc:picChg chg="add del mod">
          <ac:chgData name="Dennis Frauen" userId="4b21c3718ca34d03" providerId="LiveId" clId="{9D01B1C3-4064-444F-B4A5-7E669120DD35}" dt="2023-01-05T14:35:43.793" v="2224"/>
          <ac:picMkLst>
            <pc:docMk/>
            <pc:sldMk cId="1308493408" sldId="275"/>
            <ac:picMk id="81" creationId="{8912CB72-1DFD-7E62-7C07-3F5ADD47F2F7}"/>
          </ac:picMkLst>
        </pc:picChg>
        <pc:picChg chg="add del mod">
          <ac:chgData name="Dennis Frauen" userId="4b21c3718ca34d03" providerId="LiveId" clId="{9D01B1C3-4064-444F-B4A5-7E669120DD35}" dt="2023-01-05T14:37:35.670" v="2226"/>
          <ac:picMkLst>
            <pc:docMk/>
            <pc:sldMk cId="1308493408" sldId="275"/>
            <ac:picMk id="87" creationId="{C778B351-D3C7-3737-00F6-41C678159219}"/>
          </ac:picMkLst>
        </pc:picChg>
        <pc:picChg chg="add del mod">
          <ac:chgData name="Dennis Frauen" userId="4b21c3718ca34d03" providerId="LiveId" clId="{9D01B1C3-4064-444F-B4A5-7E669120DD35}" dt="2023-01-05T14:39:11.026" v="2228"/>
          <ac:picMkLst>
            <pc:docMk/>
            <pc:sldMk cId="1308493408" sldId="275"/>
            <ac:picMk id="93" creationId="{49F3DF1D-22FE-1D81-6D90-A81ED866CD34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1308493408" sldId="275"/>
            <ac:picMk id="102" creationId="{6AE7C981-721D-9879-CE42-827AA8CEA325}"/>
          </ac:picMkLst>
        </pc:picChg>
      </pc:sldChg>
      <pc:sldChg chg="addSp delSp modSp mod modTransition modAnim">
        <pc:chgData name="Dennis Frauen" userId="4b21c3718ca34d03" providerId="LiveId" clId="{9D01B1C3-4064-444F-B4A5-7E669120DD35}" dt="2023-01-05T16:28:16.298" v="2266"/>
        <pc:sldMkLst>
          <pc:docMk/>
          <pc:sldMk cId="3589205990" sldId="276"/>
        </pc:sldMkLst>
        <pc:spChg chg="del">
          <ac:chgData name="Dennis Frauen" userId="4b21c3718ca34d03" providerId="LiveId" clId="{9D01B1C3-4064-444F-B4A5-7E669120DD35}" dt="2022-12-28T11:41:45.856" v="948" actId="478"/>
          <ac:spMkLst>
            <pc:docMk/>
            <pc:sldMk cId="3589205990" sldId="276"/>
            <ac:spMk id="3" creationId="{291EC334-CDC4-4694-91FE-EF71F326ADD9}"/>
          </ac:spMkLst>
        </pc:spChg>
        <pc:spChg chg="del">
          <ac:chgData name="Dennis Frauen" userId="4b21c3718ca34d03" providerId="LiveId" clId="{9D01B1C3-4064-444F-B4A5-7E669120DD35}" dt="2022-12-28T11:41:47.298" v="949" actId="478"/>
          <ac:spMkLst>
            <pc:docMk/>
            <pc:sldMk cId="3589205990" sldId="276"/>
            <ac:spMk id="4" creationId="{A5E82099-36F0-0B2B-F95B-09F42C6EECD5}"/>
          </ac:spMkLst>
        </pc:spChg>
        <pc:spChg chg="mod">
          <ac:chgData name="Dennis Frauen" userId="4b21c3718ca34d03" providerId="LiveId" clId="{9D01B1C3-4064-444F-B4A5-7E669120DD35}" dt="2022-12-28T11:41:58.289" v="982" actId="20577"/>
          <ac:spMkLst>
            <pc:docMk/>
            <pc:sldMk cId="3589205990" sldId="276"/>
            <ac:spMk id="5" creationId="{FAF5D3F3-90DF-4F69-89D5-7E1FF3929BD0}"/>
          </ac:spMkLst>
        </pc:spChg>
        <pc:spChg chg="mod">
          <ac:chgData name="Dennis Frauen" userId="4b21c3718ca34d03" providerId="LiveId" clId="{9D01B1C3-4064-444F-B4A5-7E669120DD35}" dt="2023-01-03T15:53:40.881" v="2131" actId="1076"/>
          <ac:spMkLst>
            <pc:docMk/>
            <pc:sldMk cId="3589205990" sldId="276"/>
            <ac:spMk id="7" creationId="{B2DE2778-8BF2-4094-18B6-F8DF66069680}"/>
          </ac:spMkLst>
        </pc:spChg>
        <pc:spChg chg="del">
          <ac:chgData name="Dennis Frauen" userId="4b21c3718ca34d03" providerId="LiveId" clId="{9D01B1C3-4064-444F-B4A5-7E669120DD35}" dt="2022-12-28T11:41:47.988" v="950" actId="478"/>
          <ac:spMkLst>
            <pc:docMk/>
            <pc:sldMk cId="3589205990" sldId="276"/>
            <ac:spMk id="10" creationId="{57438823-7434-9204-B9FA-314D79D9D7F5}"/>
          </ac:spMkLst>
        </pc:spChg>
        <pc:spChg chg="del">
          <ac:chgData name="Dennis Frauen" userId="4b21c3718ca34d03" providerId="LiveId" clId="{9D01B1C3-4064-444F-B4A5-7E669120DD35}" dt="2022-12-28T11:41:48.763" v="951" actId="478"/>
          <ac:spMkLst>
            <pc:docMk/>
            <pc:sldMk cId="3589205990" sldId="276"/>
            <ac:spMk id="11" creationId="{0C9F4BE3-3A0C-3382-8962-E44D6C35760B}"/>
          </ac:spMkLst>
        </pc:spChg>
        <pc:spChg chg="del">
          <ac:chgData name="Dennis Frauen" userId="4b21c3718ca34d03" providerId="LiveId" clId="{9D01B1C3-4064-444F-B4A5-7E669120DD35}" dt="2022-12-28T11:41:50.699" v="953" actId="478"/>
          <ac:spMkLst>
            <pc:docMk/>
            <pc:sldMk cId="3589205990" sldId="276"/>
            <ac:spMk id="12" creationId="{966F10B1-9B19-D7F4-F576-46C97862EAA8}"/>
          </ac:spMkLst>
        </pc:spChg>
        <pc:spChg chg="del">
          <ac:chgData name="Dennis Frauen" userId="4b21c3718ca34d03" providerId="LiveId" clId="{9D01B1C3-4064-444F-B4A5-7E669120DD35}" dt="2022-12-28T11:41:51.602" v="954" actId="478"/>
          <ac:spMkLst>
            <pc:docMk/>
            <pc:sldMk cId="3589205990" sldId="276"/>
            <ac:spMk id="13" creationId="{5310DE97-66A9-DE31-EDAB-FF7C8D785D31}"/>
          </ac:spMkLst>
        </pc:spChg>
        <pc:spChg chg="del">
          <ac:chgData name="Dennis Frauen" userId="4b21c3718ca34d03" providerId="LiveId" clId="{9D01B1C3-4064-444F-B4A5-7E669120DD35}" dt="2022-12-28T11:41:49.868" v="952" actId="478"/>
          <ac:spMkLst>
            <pc:docMk/>
            <pc:sldMk cId="3589205990" sldId="276"/>
            <ac:spMk id="14" creationId="{8C76849D-B6A2-DE1F-1397-AD32F36CCDC4}"/>
          </ac:spMkLst>
        </pc:spChg>
        <pc:picChg chg="add del mod">
          <ac:chgData name="Dennis Frauen" userId="4b21c3718ca34d03" providerId="LiveId" clId="{9D01B1C3-4064-444F-B4A5-7E669120DD35}" dt="2023-01-05T13:45:11.856" v="2188"/>
          <ac:picMkLst>
            <pc:docMk/>
            <pc:sldMk cId="3589205990" sldId="276"/>
            <ac:picMk id="19" creationId="{FC77342E-9A77-D390-AA63-ABBDA3759771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3589205990" sldId="276"/>
            <ac:picMk id="24" creationId="{A3A8408D-C8E8-2814-FB69-3070CAA67741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3589205990" sldId="276"/>
            <ac:picMk id="26" creationId="{AB259227-3D1E-067B-4108-E56732514AA1}"/>
          </ac:picMkLst>
        </pc:picChg>
        <pc:picChg chg="add del mod">
          <ac:chgData name="Dennis Frauen" userId="4b21c3718ca34d03" providerId="LiveId" clId="{9D01B1C3-4064-444F-B4A5-7E669120DD35}" dt="2023-01-05T15:16:26.723" v="2232"/>
          <ac:picMkLst>
            <pc:docMk/>
            <pc:sldMk cId="3589205990" sldId="276"/>
            <ac:picMk id="31" creationId="{54B0EBC3-94DC-E546-3E52-0CA28A36356D}"/>
          </ac:picMkLst>
        </pc:picChg>
        <pc:picChg chg="add del mod">
          <ac:chgData name="Dennis Frauen" userId="4b21c3718ca34d03" providerId="LiveId" clId="{9D01B1C3-4064-444F-B4A5-7E669120DD35}" dt="2023-01-05T15:17:56.057" v="2235"/>
          <ac:picMkLst>
            <pc:docMk/>
            <pc:sldMk cId="3589205990" sldId="276"/>
            <ac:picMk id="39" creationId="{768DF787-4D12-3DBD-5448-A4DF3147073F}"/>
          </ac:picMkLst>
        </pc:picChg>
        <pc:picChg chg="add del mod">
          <ac:chgData name="Dennis Frauen" userId="4b21c3718ca34d03" providerId="LiveId" clId="{9D01B1C3-4064-444F-B4A5-7E669120DD35}" dt="2023-01-05T15:18:34.279" v="2237"/>
          <ac:picMkLst>
            <pc:docMk/>
            <pc:sldMk cId="3589205990" sldId="276"/>
            <ac:picMk id="45" creationId="{EA7055A9-B671-6CFB-A1BD-BDE525BC0E9D}"/>
          </ac:picMkLst>
        </pc:picChg>
        <pc:picChg chg="add del mod">
          <ac:chgData name="Dennis Frauen" userId="4b21c3718ca34d03" providerId="LiveId" clId="{9D01B1C3-4064-444F-B4A5-7E669120DD35}" dt="2023-01-05T15:19:54.790" v="2239"/>
          <ac:picMkLst>
            <pc:docMk/>
            <pc:sldMk cId="3589205990" sldId="276"/>
            <ac:picMk id="51" creationId="{949211C4-C35A-5384-CAA6-761B3EDDB36B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3589205990" sldId="276"/>
            <ac:picMk id="57" creationId="{40E67E8E-7FBA-B701-5E5C-D4E4DE2D5462}"/>
          </ac:picMkLst>
        </pc:picChg>
      </pc:sldChg>
      <pc:sldChg chg="addSp delSp modSp del mod modTransition modAnim">
        <pc:chgData name="Dennis Frauen" userId="4b21c3718ca34d03" providerId="LiveId" clId="{9D01B1C3-4064-444F-B4A5-7E669120DD35}" dt="2023-01-05T13:47:12.539" v="2192" actId="2696"/>
        <pc:sldMkLst>
          <pc:docMk/>
          <pc:sldMk cId="2032228563" sldId="277"/>
        </pc:sldMkLst>
        <pc:spChg chg="mod">
          <ac:chgData name="Dennis Frauen" userId="4b21c3718ca34d03" providerId="LiveId" clId="{9D01B1C3-4064-444F-B4A5-7E669120DD35}" dt="2022-12-28T11:47:47.480" v="1179" actId="20577"/>
          <ac:spMkLst>
            <pc:docMk/>
            <pc:sldMk cId="2032228563" sldId="277"/>
            <ac:spMk id="5" creationId="{FAF5D3F3-90DF-4F69-89D5-7E1FF3929BD0}"/>
          </ac:spMkLst>
        </pc:spChg>
        <pc:spChg chg="del">
          <ac:chgData name="Dennis Frauen" userId="4b21c3718ca34d03" providerId="LiveId" clId="{9D01B1C3-4064-444F-B4A5-7E669120DD35}" dt="2022-12-28T11:47:29.345" v="1149" actId="478"/>
          <ac:spMkLst>
            <pc:docMk/>
            <pc:sldMk cId="2032228563" sldId="277"/>
            <ac:spMk id="7" creationId="{C979C83F-5F8C-8376-8A58-AE85748CA224}"/>
          </ac:spMkLst>
        </pc:spChg>
        <pc:spChg chg="del">
          <ac:chgData name="Dennis Frauen" userId="4b21c3718ca34d03" providerId="LiveId" clId="{9D01B1C3-4064-444F-B4A5-7E669120DD35}" dt="2022-12-28T11:47:33.214" v="1152" actId="478"/>
          <ac:spMkLst>
            <pc:docMk/>
            <pc:sldMk cId="2032228563" sldId="277"/>
            <ac:spMk id="20" creationId="{44D61CAE-B86E-427D-9D9C-2BB7894C17CE}"/>
          </ac:spMkLst>
        </pc:spChg>
        <pc:picChg chg="add mod">
          <ac:chgData name="Dennis Frauen" userId="4b21c3718ca34d03" providerId="LiveId" clId="{9D01B1C3-4064-444F-B4A5-7E669120DD35}" dt="2022-12-28T11:47:39.307" v="1155" actId="1076"/>
          <ac:picMkLst>
            <pc:docMk/>
            <pc:sldMk cId="2032228563" sldId="277"/>
            <ac:picMk id="4" creationId="{9AB78E23-8FDB-FDBE-CBD4-436FDCB70FFE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2032228563" sldId="277"/>
            <ac:picMk id="8" creationId="{8B5B2817-8AB6-5CDA-2370-F2D5011E4040}"/>
          </ac:picMkLst>
        </pc:picChg>
        <pc:picChg chg="del">
          <ac:chgData name="Dennis Frauen" userId="4b21c3718ca34d03" providerId="LiveId" clId="{9D01B1C3-4064-444F-B4A5-7E669120DD35}" dt="2022-12-28T11:47:30.177" v="1150" actId="478"/>
          <ac:picMkLst>
            <pc:docMk/>
            <pc:sldMk cId="2032228563" sldId="277"/>
            <ac:picMk id="10" creationId="{D3C514B4-E9F9-CAF3-8D84-7209A12E7FBE}"/>
          </ac:picMkLst>
        </pc:picChg>
        <pc:picChg chg="del">
          <ac:chgData name="Dennis Frauen" userId="4b21c3718ca34d03" providerId="LiveId" clId="{9D01B1C3-4064-444F-B4A5-7E669120DD35}" dt="2022-12-28T11:47:34.929" v="1153" actId="478"/>
          <ac:picMkLst>
            <pc:docMk/>
            <pc:sldMk cId="2032228563" sldId="277"/>
            <ac:picMk id="15" creationId="{F908D19E-A226-6454-5188-D35FADB03BE8}"/>
          </ac:picMkLst>
        </pc:picChg>
        <pc:picChg chg="del">
          <ac:chgData name="Dennis Frauen" userId="4b21c3718ca34d03" providerId="LiveId" clId="{9D01B1C3-4064-444F-B4A5-7E669120DD35}" dt="2022-12-28T11:47:34.929" v="1153" actId="478"/>
          <ac:picMkLst>
            <pc:docMk/>
            <pc:sldMk cId="2032228563" sldId="277"/>
            <ac:picMk id="28" creationId="{6D4C7596-5095-8777-7986-FDEE105651E3}"/>
          </ac:picMkLst>
        </pc:picChg>
        <pc:cxnChg chg="del">
          <ac:chgData name="Dennis Frauen" userId="4b21c3718ca34d03" providerId="LiveId" clId="{9D01B1C3-4064-444F-B4A5-7E669120DD35}" dt="2022-12-28T11:47:31.485" v="1151" actId="478"/>
          <ac:cxnSpMkLst>
            <pc:docMk/>
            <pc:sldMk cId="2032228563" sldId="277"/>
            <ac:cxnSpMk id="26" creationId="{337CDF7F-4419-B470-2B01-3B02C6030B5D}"/>
          </ac:cxnSpMkLst>
        </pc:cxnChg>
      </pc:sldChg>
      <pc:sldChg chg="del">
        <pc:chgData name="Dennis Frauen" userId="4b21c3718ca34d03" providerId="LiveId" clId="{9D01B1C3-4064-444F-B4A5-7E669120DD35}" dt="2022-12-28T11:58:55.411" v="1315" actId="2696"/>
        <pc:sldMkLst>
          <pc:docMk/>
          <pc:sldMk cId="3721014111" sldId="278"/>
        </pc:sldMkLst>
      </pc:sldChg>
      <pc:sldChg chg="addSp delSp modSp add mod modTransition modAnim">
        <pc:chgData name="Dennis Frauen" userId="4b21c3718ca34d03" providerId="LiveId" clId="{9D01B1C3-4064-444F-B4A5-7E669120DD35}" dt="2023-01-05T16:28:16.298" v="2266"/>
        <pc:sldMkLst>
          <pc:docMk/>
          <pc:sldMk cId="1260488698" sldId="279"/>
        </pc:sldMkLst>
        <pc:spChg chg="mod">
          <ac:chgData name="Dennis Frauen" userId="4b21c3718ca34d03" providerId="LiveId" clId="{9D01B1C3-4064-444F-B4A5-7E669120DD35}" dt="2022-12-28T11:33:23.290" v="831" actId="20577"/>
          <ac:spMkLst>
            <pc:docMk/>
            <pc:sldMk cId="1260488698" sldId="279"/>
            <ac:spMk id="5" creationId="{FAF5D3F3-90DF-4F69-89D5-7E1FF3929BD0}"/>
          </ac:spMkLst>
        </pc:spChg>
        <pc:spChg chg="mod">
          <ac:chgData name="Dennis Frauen" userId="4b21c3718ca34d03" providerId="LiveId" clId="{9D01B1C3-4064-444F-B4A5-7E669120DD35}" dt="2022-12-28T11:40:33.185" v="945" actId="20577"/>
          <ac:spMkLst>
            <pc:docMk/>
            <pc:sldMk cId="1260488698" sldId="279"/>
            <ac:spMk id="6" creationId="{DC30EA3D-1B19-5EA7-6E8B-CBCA1820C5BF}"/>
          </ac:spMkLst>
        </pc:spChg>
        <pc:spChg chg="add mod">
          <ac:chgData name="Dennis Frauen" userId="4b21c3718ca34d03" providerId="LiveId" clId="{9D01B1C3-4064-444F-B4A5-7E669120DD35}" dt="2022-12-28T11:53:37.097" v="1257" actId="20577"/>
          <ac:spMkLst>
            <pc:docMk/>
            <pc:sldMk cId="1260488698" sldId="279"/>
            <ac:spMk id="9" creationId="{4FB008CC-56FF-FC0F-0F8A-F946529A3A9C}"/>
          </ac:spMkLst>
        </pc:spChg>
        <pc:spChg chg="del mod">
          <ac:chgData name="Dennis Frauen" userId="4b21c3718ca34d03" providerId="LiveId" clId="{9D01B1C3-4064-444F-B4A5-7E669120DD35}" dt="2022-12-28T11:33:34.362" v="833" actId="478"/>
          <ac:spMkLst>
            <pc:docMk/>
            <pc:sldMk cId="1260488698" sldId="279"/>
            <ac:spMk id="14" creationId="{22735908-C564-3050-703D-284CCCC2187F}"/>
          </ac:spMkLst>
        </pc:spChg>
        <pc:spChg chg="del">
          <ac:chgData name="Dennis Frauen" userId="4b21c3718ca34d03" providerId="LiveId" clId="{9D01B1C3-4064-444F-B4A5-7E669120DD35}" dt="2022-12-28T11:33:35.902" v="835" actId="478"/>
          <ac:spMkLst>
            <pc:docMk/>
            <pc:sldMk cId="1260488698" sldId="279"/>
            <ac:spMk id="15" creationId="{9A3BAB18-B6C1-928D-9719-0BB9B47B3EE0}"/>
          </ac:spMkLst>
        </pc:spChg>
        <pc:spChg chg="del mod">
          <ac:chgData name="Dennis Frauen" userId="4b21c3718ca34d03" providerId="LiveId" clId="{9D01B1C3-4064-444F-B4A5-7E669120DD35}" dt="2022-12-28T11:33:38.107" v="838" actId="478"/>
          <ac:spMkLst>
            <pc:docMk/>
            <pc:sldMk cId="1260488698" sldId="279"/>
            <ac:spMk id="18" creationId="{8A94ABA0-DBDB-A42D-DCFB-57C086086923}"/>
          </ac:spMkLst>
        </pc:spChg>
        <pc:spChg chg="del">
          <ac:chgData name="Dennis Frauen" userId="4b21c3718ca34d03" providerId="LiveId" clId="{9D01B1C3-4064-444F-B4A5-7E669120DD35}" dt="2022-12-28T11:33:35.353" v="834" actId="478"/>
          <ac:spMkLst>
            <pc:docMk/>
            <pc:sldMk cId="1260488698" sldId="279"/>
            <ac:spMk id="19" creationId="{80D5B3F2-F173-3E17-26CD-3F55710E8601}"/>
          </ac:spMkLst>
        </pc:spChg>
        <pc:spChg chg="del">
          <ac:chgData name="Dennis Frauen" userId="4b21c3718ca34d03" providerId="LiveId" clId="{9D01B1C3-4064-444F-B4A5-7E669120DD35}" dt="2022-12-28T11:33:37.511" v="837" actId="478"/>
          <ac:spMkLst>
            <pc:docMk/>
            <pc:sldMk cId="1260488698" sldId="279"/>
            <ac:spMk id="20" creationId="{846F363B-797A-9061-48DD-1CF23993B4F0}"/>
          </ac:spMkLst>
        </pc:spChg>
        <pc:spChg chg="del">
          <ac:chgData name="Dennis Frauen" userId="4b21c3718ca34d03" providerId="LiveId" clId="{9D01B1C3-4064-444F-B4A5-7E669120DD35}" dt="2022-12-28T11:33:38.794" v="839" actId="478"/>
          <ac:spMkLst>
            <pc:docMk/>
            <pc:sldMk cId="1260488698" sldId="279"/>
            <ac:spMk id="21" creationId="{D196363B-EF6D-4A29-9CF0-41AEEB75F811}"/>
          </ac:spMkLst>
        </pc:spChg>
        <pc:spChg chg="del">
          <ac:chgData name="Dennis Frauen" userId="4b21c3718ca34d03" providerId="LiveId" clId="{9D01B1C3-4064-444F-B4A5-7E669120DD35}" dt="2022-12-28T11:33:41.104" v="840" actId="478"/>
          <ac:spMkLst>
            <pc:docMk/>
            <pc:sldMk cId="1260488698" sldId="279"/>
            <ac:spMk id="24" creationId="{BB74F8B7-E34F-75FC-9ECD-CCD4167E1103}"/>
          </ac:spMkLst>
        </pc:spChg>
        <pc:spChg chg="del">
          <ac:chgData name="Dennis Frauen" userId="4b21c3718ca34d03" providerId="LiveId" clId="{9D01B1C3-4064-444F-B4A5-7E669120DD35}" dt="2022-12-28T11:33:42.363" v="841" actId="478"/>
          <ac:spMkLst>
            <pc:docMk/>
            <pc:sldMk cId="1260488698" sldId="279"/>
            <ac:spMk id="27" creationId="{E8953614-9D5A-C869-6FAF-780E355DACFF}"/>
          </ac:spMkLst>
        </pc:spChg>
        <pc:picChg chg="add mod">
          <ac:chgData name="Dennis Frauen" userId="4b21c3718ca34d03" providerId="LiveId" clId="{9D01B1C3-4064-444F-B4A5-7E669120DD35}" dt="2022-12-28T11:40:08.014" v="932" actId="1076"/>
          <ac:picMkLst>
            <pc:docMk/>
            <pc:sldMk cId="1260488698" sldId="279"/>
            <ac:picMk id="4" creationId="{30ABA0CE-BE92-F45D-D9A7-D0041D4D3902}"/>
          </ac:picMkLst>
        </pc:picChg>
        <pc:picChg chg="add del">
          <ac:chgData name="Dennis Frauen" userId="4b21c3718ca34d03" providerId="LiveId" clId="{9D01B1C3-4064-444F-B4A5-7E669120DD35}" dt="2022-12-28T11:40:45.354" v="947" actId="22"/>
          <ac:picMkLst>
            <pc:docMk/>
            <pc:sldMk cId="1260488698" sldId="279"/>
            <ac:picMk id="8" creationId="{37E2E401-F122-CEC2-C7D6-21170659FD2C}"/>
          </ac:picMkLst>
        </pc:picChg>
        <pc:picChg chg="add del mod">
          <ac:chgData name="Dennis Frauen" userId="4b21c3718ca34d03" providerId="LiveId" clId="{9D01B1C3-4064-444F-B4A5-7E669120DD35}" dt="2023-01-05T13:45:11.856" v="2188"/>
          <ac:picMkLst>
            <pc:docMk/>
            <pc:sldMk cId="1260488698" sldId="279"/>
            <ac:picMk id="15" creationId="{E88398D9-74CE-5B21-632C-B4FF12F1130C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1260488698" sldId="279"/>
            <ac:picMk id="19" creationId="{1E88139C-1AD7-B20C-02FB-586D272C9A3A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1260488698" sldId="279"/>
            <ac:picMk id="23" creationId="{C39D5DE2-8CCB-3180-E566-8C8B232439D1}"/>
          </ac:picMkLst>
        </pc:picChg>
        <pc:picChg chg="add del mod">
          <ac:chgData name="Dennis Frauen" userId="4b21c3718ca34d03" providerId="LiveId" clId="{9D01B1C3-4064-444F-B4A5-7E669120DD35}" dt="2023-01-05T14:08:00.021" v="2212"/>
          <ac:picMkLst>
            <pc:docMk/>
            <pc:sldMk cId="1260488698" sldId="279"/>
            <ac:picMk id="40" creationId="{784C6E51-6696-C44E-7AE1-46522ED21BAE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1260488698" sldId="279"/>
            <ac:picMk id="44" creationId="{98A7E801-69A1-325E-8714-25B83E8F76CB}"/>
          </ac:picMkLst>
        </pc:picChg>
      </pc:sldChg>
      <pc:sldChg chg="addSp delSp modSp add mod modTransition modAnim">
        <pc:chgData name="Dennis Frauen" userId="4b21c3718ca34d03" providerId="LiveId" clId="{9D01B1C3-4064-444F-B4A5-7E669120DD35}" dt="2023-01-05T16:28:16.298" v="2266"/>
        <pc:sldMkLst>
          <pc:docMk/>
          <pc:sldMk cId="3993917524" sldId="280"/>
        </pc:sldMkLst>
        <pc:spChg chg="mod">
          <ac:chgData name="Dennis Frauen" userId="4b21c3718ca34d03" providerId="LiveId" clId="{9D01B1C3-4064-444F-B4A5-7E669120DD35}" dt="2022-12-28T11:42:28.092" v="1012" actId="20577"/>
          <ac:spMkLst>
            <pc:docMk/>
            <pc:sldMk cId="3993917524" sldId="280"/>
            <ac:spMk id="5" creationId="{FAF5D3F3-90DF-4F69-89D5-7E1FF3929BD0}"/>
          </ac:spMkLst>
        </pc:sp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3993917524" sldId="280"/>
            <ac:picMk id="15" creationId="{DA8EC8B0-4F9E-158F-C78B-1C3F7B6B7A59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3993917524" sldId="280"/>
            <ac:picMk id="17" creationId="{83338AFC-33B1-60FA-652A-272A9A88B69B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3993917524" sldId="280"/>
            <ac:picMk id="25" creationId="{2B5797DF-3C33-8DFB-02C9-D2AB3BE16ECA}"/>
          </ac:picMkLst>
        </pc:picChg>
      </pc:sldChg>
      <pc:sldChg chg="addSp delSp modSp add mod modTransition delAnim modAnim">
        <pc:chgData name="Dennis Frauen" userId="4b21c3718ca34d03" providerId="LiveId" clId="{9D01B1C3-4064-444F-B4A5-7E669120DD35}" dt="2023-01-05T16:28:16.298" v="2266"/>
        <pc:sldMkLst>
          <pc:docMk/>
          <pc:sldMk cId="1783857672" sldId="281"/>
        </pc:sldMkLst>
        <pc:spChg chg="mod">
          <ac:chgData name="Dennis Frauen" userId="4b21c3718ca34d03" providerId="LiveId" clId="{9D01B1C3-4064-444F-B4A5-7E669120DD35}" dt="2023-01-05T15:16:08.078" v="2231" actId="20577"/>
          <ac:spMkLst>
            <pc:docMk/>
            <pc:sldMk cId="1783857672" sldId="281"/>
            <ac:spMk id="3" creationId="{45BAAA01-FED1-419E-DE14-1EA90997BAF5}"/>
          </ac:spMkLst>
        </pc:spChg>
        <pc:picChg chg="del">
          <ac:chgData name="Dennis Frauen" userId="4b21c3718ca34d03" providerId="LiveId" clId="{9D01B1C3-4064-444F-B4A5-7E669120DD35}" dt="2022-12-28T11:48:05.691" v="1182" actId="478"/>
          <ac:picMkLst>
            <pc:docMk/>
            <pc:sldMk cId="1783857672" sldId="281"/>
            <ac:picMk id="4" creationId="{9AB78E23-8FDB-FDBE-CBD4-436FDCB70FFE}"/>
          </ac:picMkLst>
        </pc:picChg>
        <pc:picChg chg="add mod">
          <ac:chgData name="Dennis Frauen" userId="4b21c3718ca34d03" providerId="LiveId" clId="{9D01B1C3-4064-444F-B4A5-7E669120DD35}" dt="2022-12-28T11:50:06.745" v="1184" actId="1076"/>
          <ac:picMkLst>
            <pc:docMk/>
            <pc:sldMk cId="1783857672" sldId="281"/>
            <ac:picMk id="6" creationId="{06820B8A-FC09-084B-BB19-201665515962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1783857672" sldId="281"/>
            <ac:picMk id="14" creationId="{18EA150F-B77C-9927-2A9D-5D72040FA23D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1783857672" sldId="281"/>
            <ac:picMk id="16" creationId="{2EA78BDE-0778-AE39-29E0-83E2906B2982}"/>
          </ac:picMkLst>
        </pc:picChg>
        <pc:picChg chg="add del mod">
          <ac:chgData name="Dennis Frauen" userId="4b21c3718ca34d03" providerId="LiveId" clId="{9D01B1C3-4064-444F-B4A5-7E669120DD35}" dt="2023-01-05T15:16:53.785" v="2233" actId="478"/>
          <ac:picMkLst>
            <pc:docMk/>
            <pc:sldMk cId="1783857672" sldId="281"/>
            <ac:picMk id="19" creationId="{17FD7A93-89CA-2345-C305-F4FF33916CFD}"/>
          </ac:picMkLst>
        </pc:picChg>
        <pc:picChg chg="add del mod">
          <ac:chgData name="Dennis Frauen" userId="4b21c3718ca34d03" providerId="LiveId" clId="{9D01B1C3-4064-444F-B4A5-7E669120DD35}" dt="2023-01-05T15:22:17.225" v="2243"/>
          <ac:picMkLst>
            <pc:docMk/>
            <pc:sldMk cId="1783857672" sldId="281"/>
            <ac:picMk id="31" creationId="{72E73DB3-F685-DCDD-9C53-98888E327B88}"/>
          </ac:picMkLst>
        </pc:picChg>
        <pc:picChg chg="add del mod">
          <ac:chgData name="Dennis Frauen" userId="4b21c3718ca34d03" providerId="LiveId" clId="{9D01B1C3-4064-444F-B4A5-7E669120DD35}" dt="2023-01-05T15:22:38.481" v="2245"/>
          <ac:picMkLst>
            <pc:docMk/>
            <pc:sldMk cId="1783857672" sldId="281"/>
            <ac:picMk id="37" creationId="{CD50C4A7-FADF-53BD-91E1-CE5BBB0A6A41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1783857672" sldId="281"/>
            <ac:picMk id="45" creationId="{469CAC59-0CA7-8F84-AF10-88EC81BDB881}"/>
          </ac:picMkLst>
        </pc:picChg>
      </pc:sldChg>
      <pc:sldChg chg="addSp delSp modSp add mod ord modTransition modAnim">
        <pc:chgData name="Dennis Frauen" userId="4b21c3718ca34d03" providerId="LiveId" clId="{9D01B1C3-4064-444F-B4A5-7E669120DD35}" dt="2023-01-05T16:28:16.298" v="2266"/>
        <pc:sldMkLst>
          <pc:docMk/>
          <pc:sldMk cId="1627575342" sldId="282"/>
        </pc:sldMkLst>
        <pc:picChg chg="add mod">
          <ac:chgData name="Dennis Frauen" userId="4b21c3718ca34d03" providerId="LiveId" clId="{9D01B1C3-4064-444F-B4A5-7E669120DD35}" dt="2023-01-05T13:19:06.890" v="2171" actId="1076"/>
          <ac:picMkLst>
            <pc:docMk/>
            <pc:sldMk cId="1627575342" sldId="282"/>
            <ac:picMk id="4" creationId="{BBE288E9-E602-D46E-61CE-B110B8991641}"/>
          </ac:picMkLst>
        </pc:picChg>
        <pc:picChg chg="del">
          <ac:chgData name="Dennis Frauen" userId="4b21c3718ca34d03" providerId="LiveId" clId="{9D01B1C3-4064-444F-B4A5-7E669120DD35}" dt="2022-12-28T11:50:47.432" v="1186" actId="478"/>
          <ac:picMkLst>
            <pc:docMk/>
            <pc:sldMk cId="1627575342" sldId="282"/>
            <ac:picMk id="6" creationId="{06820B8A-FC09-084B-BB19-201665515962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1627575342" sldId="282"/>
            <ac:picMk id="11" creationId="{F8FA1EF3-B8D9-F8FA-7EF6-2AF41492CCE2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1627575342" sldId="282"/>
            <ac:picMk id="13" creationId="{5BAD1E62-0DC2-DBE0-2350-2098543432DA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1627575342" sldId="282"/>
            <ac:picMk id="16" creationId="{E1D62AE0-E951-3F4F-B812-BAC0C3203444}"/>
          </ac:picMkLst>
        </pc:picChg>
      </pc:sldChg>
      <pc:sldChg chg="addSp delSp modSp add mod ord modTransition modAnim">
        <pc:chgData name="Dennis Frauen" userId="4b21c3718ca34d03" providerId="LiveId" clId="{9D01B1C3-4064-444F-B4A5-7E669120DD35}" dt="2023-01-05T16:28:16.298" v="2266"/>
        <pc:sldMkLst>
          <pc:docMk/>
          <pc:sldMk cId="262479729" sldId="283"/>
        </pc:sldMkLst>
        <pc:picChg chg="del">
          <ac:chgData name="Dennis Frauen" userId="4b21c3718ca34d03" providerId="LiveId" clId="{9D01B1C3-4064-444F-B4A5-7E669120DD35}" dt="2022-12-28T11:51:17.653" v="1196" actId="478"/>
          <ac:picMkLst>
            <pc:docMk/>
            <pc:sldMk cId="262479729" sldId="283"/>
            <ac:picMk id="4" creationId="{BBE288E9-E602-D46E-61CE-B110B8991641}"/>
          </ac:picMkLst>
        </pc:picChg>
        <pc:picChg chg="add mod">
          <ac:chgData name="Dennis Frauen" userId="4b21c3718ca34d03" providerId="LiveId" clId="{9D01B1C3-4064-444F-B4A5-7E669120DD35}" dt="2023-01-05T13:15:52.618" v="2159" actId="1076"/>
          <ac:picMkLst>
            <pc:docMk/>
            <pc:sldMk cId="262479729" sldId="283"/>
            <ac:picMk id="6" creationId="{94AD826C-6BEE-6636-CA43-CDE554CCDEA7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262479729" sldId="283"/>
            <ac:picMk id="11" creationId="{6A29551C-AE56-F590-EB66-194DD32751F4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262479729" sldId="283"/>
            <ac:picMk id="13" creationId="{E21AD932-5FC0-6335-BCA8-372C53BB9868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262479729" sldId="283"/>
            <ac:picMk id="16" creationId="{55145F1F-CEE0-A0DD-E30F-CA6914E53F63}"/>
          </ac:picMkLst>
        </pc:picChg>
      </pc:sldChg>
      <pc:sldChg chg="addSp delSp modSp add mod ord modTransition modAnim">
        <pc:chgData name="Dennis Frauen" userId="4b21c3718ca34d03" providerId="LiveId" clId="{9D01B1C3-4064-444F-B4A5-7E669120DD35}" dt="2023-01-05T16:28:16.298" v="2266"/>
        <pc:sldMkLst>
          <pc:docMk/>
          <pc:sldMk cId="1464516962" sldId="284"/>
        </pc:sldMkLst>
        <pc:spChg chg="mod">
          <ac:chgData name="Dennis Frauen" userId="4b21c3718ca34d03" providerId="LiveId" clId="{9D01B1C3-4064-444F-B4A5-7E669120DD35}" dt="2022-12-28T12:00:20.378" v="1358" actId="20577"/>
          <ac:spMkLst>
            <pc:docMk/>
            <pc:sldMk cId="1464516962" sldId="284"/>
            <ac:spMk id="5" creationId="{FAF5D3F3-90DF-4F69-89D5-7E1FF3929BD0}"/>
          </ac:spMkLst>
        </pc:spChg>
        <pc:spChg chg="ord">
          <ac:chgData name="Dennis Frauen" userId="4b21c3718ca34d03" providerId="LiveId" clId="{9D01B1C3-4064-444F-B4A5-7E669120DD35}" dt="2023-01-03T16:42:21.737" v="2132" actId="167"/>
          <ac:spMkLst>
            <pc:docMk/>
            <pc:sldMk cId="1464516962" sldId="284"/>
            <ac:spMk id="9" creationId="{19295117-4D15-593E-31B7-8C5048F5DA48}"/>
          </ac:spMkLst>
        </pc:spChg>
        <pc:picChg chg="add mod">
          <ac:chgData name="Dennis Frauen" userId="4b21c3718ca34d03" providerId="LiveId" clId="{9D01B1C3-4064-444F-B4A5-7E669120DD35}" dt="2022-12-28T12:01:04.662" v="1362" actId="1076"/>
          <ac:picMkLst>
            <pc:docMk/>
            <pc:sldMk cId="1464516962" sldId="284"/>
            <ac:picMk id="4" creationId="{687EF00A-AC36-6DE8-0F8E-3DFC65755229}"/>
          </ac:picMkLst>
        </pc:picChg>
        <pc:picChg chg="del">
          <ac:chgData name="Dennis Frauen" userId="4b21c3718ca34d03" providerId="LiveId" clId="{9D01B1C3-4064-444F-B4A5-7E669120DD35}" dt="2022-12-28T12:00:11.661" v="1325" actId="478"/>
          <ac:picMkLst>
            <pc:docMk/>
            <pc:sldMk cId="1464516962" sldId="284"/>
            <ac:picMk id="9" creationId="{9FF7F9F6-D7BD-534B-FEC2-EA4CF9F83D39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1464516962" sldId="284"/>
            <ac:picMk id="18" creationId="{7B81E96D-C1B6-254D-1F0E-CEE132B5B4CA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1464516962" sldId="284"/>
            <ac:picMk id="20" creationId="{51D35B77-EA21-0D21-300C-1C508BB8E8AD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1464516962" sldId="284"/>
            <ac:picMk id="23" creationId="{2E0DAC8F-480C-D8D5-7619-6C87B59CDF74}"/>
          </ac:picMkLst>
        </pc:picChg>
      </pc:sldChg>
      <pc:sldChg chg="new del">
        <pc:chgData name="Dennis Frauen" userId="4b21c3718ca34d03" providerId="LiveId" clId="{9D01B1C3-4064-444F-B4A5-7E669120DD35}" dt="2022-12-28T12:00:00.899" v="1321" actId="2696"/>
        <pc:sldMkLst>
          <pc:docMk/>
          <pc:sldMk cId="1827354700" sldId="284"/>
        </pc:sldMkLst>
      </pc:sldChg>
      <pc:sldChg chg="addSp delSp modSp add mod modTransition modAnim">
        <pc:chgData name="Dennis Frauen" userId="4b21c3718ca34d03" providerId="LiveId" clId="{9D01B1C3-4064-444F-B4A5-7E669120DD35}" dt="2023-01-05T16:28:16.298" v="2266"/>
        <pc:sldMkLst>
          <pc:docMk/>
          <pc:sldMk cId="1955648431" sldId="285"/>
        </pc:sldMkLst>
        <pc:spChg chg="mod">
          <ac:chgData name="Dennis Frauen" userId="4b21c3718ca34d03" providerId="LiveId" clId="{9D01B1C3-4064-444F-B4A5-7E669120DD35}" dt="2023-01-05T13:15:25.668" v="2154" actId="20577"/>
          <ac:spMkLst>
            <pc:docMk/>
            <pc:sldMk cId="1955648431" sldId="285"/>
            <ac:spMk id="3" creationId="{73302A6D-C82F-BD8E-6313-94900D976ADC}"/>
          </ac:spMkLst>
        </pc:spChg>
        <pc:spChg chg="mod">
          <ac:chgData name="Dennis Frauen" userId="4b21c3718ca34d03" providerId="LiveId" clId="{9D01B1C3-4064-444F-B4A5-7E669120DD35}" dt="2022-12-28T12:02:15.139" v="1449" actId="20577"/>
          <ac:spMkLst>
            <pc:docMk/>
            <pc:sldMk cId="1955648431" sldId="285"/>
            <ac:spMk id="5" creationId="{FAF5D3F3-90DF-4F69-89D5-7E1FF3929BD0}"/>
          </ac:spMkLst>
        </pc:spChg>
        <pc:picChg chg="del">
          <ac:chgData name="Dennis Frauen" userId="4b21c3718ca34d03" providerId="LiveId" clId="{9D01B1C3-4064-444F-B4A5-7E669120DD35}" dt="2022-12-28T12:02:18.304" v="1450" actId="478"/>
          <ac:picMkLst>
            <pc:docMk/>
            <pc:sldMk cId="1955648431" sldId="285"/>
            <ac:picMk id="9" creationId="{9FF7F9F6-D7BD-534B-FEC2-EA4CF9F83D39}"/>
          </ac:picMkLst>
        </pc:picChg>
        <pc:picChg chg="mod">
          <ac:chgData name="Dennis Frauen" userId="4b21c3718ca34d03" providerId="LiveId" clId="{9D01B1C3-4064-444F-B4A5-7E669120DD35}" dt="2023-01-05T13:15:32.311" v="2155" actId="1076"/>
          <ac:picMkLst>
            <pc:docMk/>
            <pc:sldMk cId="1955648431" sldId="285"/>
            <ac:picMk id="13" creationId="{81A5D369-CA18-9A6D-710E-11E93D3DB9F9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1955648431" sldId="285"/>
            <ac:picMk id="18" creationId="{093E2699-BB6B-8620-8347-EF34A63F9F50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1955648431" sldId="285"/>
            <ac:picMk id="20" creationId="{19B6737A-CB70-8BC8-C1BD-6F2307D24A3E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1955648431" sldId="285"/>
            <ac:picMk id="23" creationId="{1907F561-BCE9-D024-82BA-2A73A8E163A5}"/>
          </ac:picMkLst>
        </pc:picChg>
      </pc:sldChg>
      <pc:sldChg chg="addSp delSp modSp add mod ord modTransition modAnim">
        <pc:chgData name="Dennis Frauen" userId="4b21c3718ca34d03" providerId="LiveId" clId="{9D01B1C3-4064-444F-B4A5-7E669120DD35}" dt="2023-01-05T16:28:16.298" v="2266"/>
        <pc:sldMkLst>
          <pc:docMk/>
          <pc:sldMk cId="975015743" sldId="286"/>
        </pc:sldMkLst>
        <pc:picChg chg="mod">
          <ac:chgData name="Dennis Frauen" userId="4b21c3718ca34d03" providerId="LiveId" clId="{9D01B1C3-4064-444F-B4A5-7E669120DD35}" dt="2023-01-05T13:15:39.559" v="2156" actId="1076"/>
          <ac:picMkLst>
            <pc:docMk/>
            <pc:sldMk cId="975015743" sldId="286"/>
            <ac:picMk id="9" creationId="{9FF7F9F6-D7BD-534B-FEC2-EA4CF9F83D39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975015743" sldId="286"/>
            <ac:picMk id="11" creationId="{E399CE1B-11F1-09F0-3B78-7DF4DC4A71E8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975015743" sldId="286"/>
            <ac:picMk id="13" creationId="{103235D2-17D6-2329-E26C-F44105C6BFE4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975015743" sldId="286"/>
            <ac:picMk id="16" creationId="{6C4E339A-E6FB-8BBD-603A-AEA0DA4BF15D}"/>
          </ac:picMkLst>
        </pc:picChg>
      </pc:sldChg>
      <pc:sldChg chg="addSp delSp modSp add mod ord modTransition modAnim">
        <pc:chgData name="Dennis Frauen" userId="4b21c3718ca34d03" providerId="LiveId" clId="{9D01B1C3-4064-444F-B4A5-7E669120DD35}" dt="2023-01-05T16:28:16.298" v="2266"/>
        <pc:sldMkLst>
          <pc:docMk/>
          <pc:sldMk cId="4229390559" sldId="287"/>
        </pc:sldMkLst>
        <pc:spChg chg="mod">
          <ac:chgData name="Dennis Frauen" userId="4b21c3718ca34d03" providerId="LiveId" clId="{9D01B1C3-4064-444F-B4A5-7E669120DD35}" dt="2022-12-28T12:03:36.563" v="1475" actId="20577"/>
          <ac:spMkLst>
            <pc:docMk/>
            <pc:sldMk cId="4229390559" sldId="287"/>
            <ac:spMk id="5" creationId="{FAF5D3F3-90DF-4F69-89D5-7E1FF3929BD0}"/>
          </ac:spMkLst>
        </pc:spChg>
        <pc:picChg chg="add mod">
          <ac:chgData name="Dennis Frauen" userId="4b21c3718ca34d03" providerId="LiveId" clId="{9D01B1C3-4064-444F-B4A5-7E669120DD35}" dt="2023-01-05T13:15:45.193" v="2157" actId="1076"/>
          <ac:picMkLst>
            <pc:docMk/>
            <pc:sldMk cId="4229390559" sldId="287"/>
            <ac:picMk id="4" creationId="{4A12BC80-1718-6561-2E79-A9777D5C56C1}"/>
          </ac:picMkLst>
        </pc:picChg>
        <pc:picChg chg="add mod">
          <ac:chgData name="Dennis Frauen" userId="4b21c3718ca34d03" providerId="LiveId" clId="{9D01B1C3-4064-444F-B4A5-7E669120DD35}" dt="2022-12-28T12:03:59.383" v="1479" actId="1076"/>
          <ac:picMkLst>
            <pc:docMk/>
            <pc:sldMk cId="4229390559" sldId="287"/>
            <ac:picMk id="7" creationId="{FD4F3E1E-345A-D8F2-165C-105ABC79D555}"/>
          </ac:picMkLst>
        </pc:picChg>
        <pc:picChg chg="add del mod">
          <ac:chgData name="Dennis Frauen" userId="4b21c3718ca34d03" providerId="LiveId" clId="{9D01B1C3-4064-444F-B4A5-7E669120DD35}" dt="2023-01-05T13:45:58.567" v="2190"/>
          <ac:picMkLst>
            <pc:docMk/>
            <pc:sldMk cId="4229390559" sldId="287"/>
            <ac:picMk id="15" creationId="{5E07DBF5-3899-5B93-5E39-C1969BE5AA7B}"/>
          </ac:picMkLst>
        </pc:picChg>
        <pc:picChg chg="add del mod">
          <ac:chgData name="Dennis Frauen" userId="4b21c3718ca34d03" providerId="LiveId" clId="{9D01B1C3-4064-444F-B4A5-7E669120DD35}" dt="2023-01-05T13:48:17.595" v="2193"/>
          <ac:picMkLst>
            <pc:docMk/>
            <pc:sldMk cId="4229390559" sldId="287"/>
            <ac:picMk id="17" creationId="{A1CE8B47-0505-8AB7-24F6-4DDD52727F82}"/>
          </ac:picMkLst>
        </pc:picChg>
        <pc:picChg chg="add del mod">
          <ac:chgData name="Dennis Frauen" userId="4b21c3718ca34d03" providerId="LiveId" clId="{9D01B1C3-4064-444F-B4A5-7E669120DD35}" dt="2023-01-05T16:28:16.298" v="2266"/>
          <ac:picMkLst>
            <pc:docMk/>
            <pc:sldMk cId="4229390559" sldId="287"/>
            <ac:picMk id="20" creationId="{7F74B180-D6FC-95D5-B077-7F2CAA5D1E38}"/>
          </ac:picMkLst>
        </pc:picChg>
      </pc:sldChg>
    </pc:docChg>
  </pc:docChgLst>
  <pc:docChgLst>
    <pc:chgData name="Dennis Frauen" userId="4b21c3718ca34d03" providerId="LiveId" clId="{3A56F6E6-D173-4C42-A1DB-D624C1623BA4}"/>
    <pc:docChg chg="undo custSel addSld delSld modSld sldOrd addSection delSection modSection">
      <pc:chgData name="Dennis Frauen" userId="4b21c3718ca34d03" providerId="LiveId" clId="{3A56F6E6-D173-4C42-A1DB-D624C1623BA4}" dt="2023-05-31T09:49:04.990" v="5630" actId="1076"/>
      <pc:docMkLst>
        <pc:docMk/>
      </pc:docMkLst>
      <pc:sldChg chg="modSp mod">
        <pc:chgData name="Dennis Frauen" userId="4b21c3718ca34d03" providerId="LiveId" clId="{3A56F6E6-D173-4C42-A1DB-D624C1623BA4}" dt="2023-05-30T16:45:13.006" v="16" actId="1076"/>
        <pc:sldMkLst>
          <pc:docMk/>
          <pc:sldMk cId="2797848466" sldId="256"/>
        </pc:sldMkLst>
        <pc:spChg chg="mod">
          <ac:chgData name="Dennis Frauen" userId="4b21c3718ca34d03" providerId="LiveId" clId="{3A56F6E6-D173-4C42-A1DB-D624C1623BA4}" dt="2023-05-30T16:45:13.006" v="16" actId="1076"/>
          <ac:spMkLst>
            <pc:docMk/>
            <pc:sldMk cId="2797848466" sldId="256"/>
            <ac:spMk id="4" creationId="{A3D9377B-8F8A-9D76-B693-8B02FD4714F4}"/>
          </ac:spMkLst>
        </pc:spChg>
        <pc:spChg chg="mod">
          <ac:chgData name="Dennis Frauen" userId="4b21c3718ca34d03" providerId="LiveId" clId="{3A56F6E6-D173-4C42-A1DB-D624C1623BA4}" dt="2023-05-30T16:45:06.002" v="14" actId="1076"/>
          <ac:spMkLst>
            <pc:docMk/>
            <pc:sldMk cId="2797848466" sldId="256"/>
            <ac:spMk id="38" creationId="{E30CB32A-8745-A398-B470-31776A66BB43}"/>
          </ac:spMkLst>
        </pc:spChg>
      </pc:sldChg>
      <pc:sldChg chg="addSp delSp modSp mod ord">
        <pc:chgData name="Dennis Frauen" userId="4b21c3718ca34d03" providerId="LiveId" clId="{3A56F6E6-D173-4C42-A1DB-D624C1623BA4}" dt="2023-05-31T09:49:04.990" v="5630" actId="1076"/>
        <pc:sldMkLst>
          <pc:docMk/>
          <pc:sldMk cId="3598885345" sldId="263"/>
        </pc:sldMkLst>
        <pc:spChg chg="add mod">
          <ac:chgData name="Dennis Frauen" userId="4b21c3718ca34d03" providerId="LiveId" clId="{3A56F6E6-D173-4C42-A1DB-D624C1623BA4}" dt="2023-05-31T09:47:32.863" v="5621" actId="1076"/>
          <ac:spMkLst>
            <pc:docMk/>
            <pc:sldMk cId="3598885345" sldId="263"/>
            <ac:spMk id="6" creationId="{ACF8B1A1-A757-03E4-2156-6649F6513230}"/>
          </ac:spMkLst>
        </pc:spChg>
        <pc:picChg chg="del mod">
          <ac:chgData name="Dennis Frauen" userId="4b21c3718ca34d03" providerId="LiveId" clId="{3A56F6E6-D173-4C42-A1DB-D624C1623BA4}" dt="2023-05-31T09:48:37.525" v="5622" actId="478"/>
          <ac:picMkLst>
            <pc:docMk/>
            <pc:sldMk cId="3598885345" sldId="263"/>
            <ac:picMk id="4" creationId="{8E787424-75E8-C3D1-0669-7548864B9450}"/>
          </ac:picMkLst>
        </pc:picChg>
        <pc:picChg chg="add mod">
          <ac:chgData name="Dennis Frauen" userId="4b21c3718ca34d03" providerId="LiveId" clId="{3A56F6E6-D173-4C42-A1DB-D624C1623BA4}" dt="2023-05-31T09:47:25.913" v="5620" actId="1076"/>
          <ac:picMkLst>
            <pc:docMk/>
            <pc:sldMk cId="3598885345" sldId="263"/>
            <ac:picMk id="5" creationId="{60081EE3-A682-99D4-24A1-5B20100CFD78}"/>
          </ac:picMkLst>
        </pc:picChg>
        <pc:picChg chg="add mod">
          <ac:chgData name="Dennis Frauen" userId="4b21c3718ca34d03" providerId="LiveId" clId="{3A56F6E6-D173-4C42-A1DB-D624C1623BA4}" dt="2023-05-31T09:49:04.990" v="5630" actId="1076"/>
          <ac:picMkLst>
            <pc:docMk/>
            <pc:sldMk cId="3598885345" sldId="263"/>
            <ac:picMk id="8" creationId="{4D7B85D6-31CE-7B6F-E4CF-4D2B191380A1}"/>
          </ac:picMkLst>
        </pc:picChg>
      </pc:sldChg>
      <pc:sldChg chg="del">
        <pc:chgData name="Dennis Frauen" userId="4b21c3718ca34d03" providerId="LiveId" clId="{3A56F6E6-D173-4C42-A1DB-D624C1623BA4}" dt="2023-05-30T16:46:07.331" v="19" actId="2696"/>
        <pc:sldMkLst>
          <pc:docMk/>
          <pc:sldMk cId="1109912584" sldId="268"/>
        </pc:sldMkLst>
      </pc:sldChg>
      <pc:sldChg chg="del">
        <pc:chgData name="Dennis Frauen" userId="4b21c3718ca34d03" providerId="LiveId" clId="{3A56F6E6-D173-4C42-A1DB-D624C1623BA4}" dt="2023-05-30T18:25:58.405" v="807" actId="2696"/>
        <pc:sldMkLst>
          <pc:docMk/>
          <pc:sldMk cId="2400210858" sldId="270"/>
        </pc:sldMkLst>
      </pc:sldChg>
      <pc:sldChg chg="addSp delSp modSp mod">
        <pc:chgData name="Dennis Frauen" userId="4b21c3718ca34d03" providerId="LiveId" clId="{3A56F6E6-D173-4C42-A1DB-D624C1623BA4}" dt="2023-05-30T21:47:56.408" v="3978" actId="164"/>
        <pc:sldMkLst>
          <pc:docMk/>
          <pc:sldMk cId="1308493408" sldId="275"/>
        </pc:sldMkLst>
        <pc:spChg chg="add mod">
          <ac:chgData name="Dennis Frauen" userId="4b21c3718ca34d03" providerId="LiveId" clId="{3A56F6E6-D173-4C42-A1DB-D624C1623BA4}" dt="2023-05-30T18:36:31.536" v="1192" actId="14100"/>
          <ac:spMkLst>
            <pc:docMk/>
            <pc:sldMk cId="1308493408" sldId="275"/>
            <ac:spMk id="3" creationId="{627A247C-BA2A-0900-1F09-FADDBFD06940}"/>
          </ac:spMkLst>
        </pc:spChg>
        <pc:spChg chg="mod">
          <ac:chgData name="Dennis Frauen" userId="4b21c3718ca34d03" providerId="LiveId" clId="{3A56F6E6-D173-4C42-A1DB-D624C1623BA4}" dt="2023-05-30T17:03:15.589" v="158" actId="20577"/>
          <ac:spMkLst>
            <pc:docMk/>
            <pc:sldMk cId="1308493408" sldId="275"/>
            <ac:spMk id="5" creationId="{FAF5D3F3-90DF-4F69-89D5-7E1FF3929BD0}"/>
          </ac:spMkLst>
        </pc:spChg>
        <pc:spChg chg="add mod">
          <ac:chgData name="Dennis Frauen" userId="4b21c3718ca34d03" providerId="LiveId" clId="{3A56F6E6-D173-4C42-A1DB-D624C1623BA4}" dt="2023-05-30T18:33:16.972" v="1160" actId="14100"/>
          <ac:spMkLst>
            <pc:docMk/>
            <pc:sldMk cId="1308493408" sldId="275"/>
            <ac:spMk id="8" creationId="{EB85F000-FC63-A767-9E06-070D3B77B92B}"/>
          </ac:spMkLst>
        </pc:spChg>
        <pc:spChg chg="add del mod">
          <ac:chgData name="Dennis Frauen" userId="4b21c3718ca34d03" providerId="LiveId" clId="{3A56F6E6-D173-4C42-A1DB-D624C1623BA4}" dt="2023-05-30T17:14:09.542" v="471" actId="478"/>
          <ac:spMkLst>
            <pc:docMk/>
            <pc:sldMk cId="1308493408" sldId="275"/>
            <ac:spMk id="9" creationId="{51361284-491C-CC0A-4503-DE1D31A212C8}"/>
          </ac:spMkLst>
        </pc:spChg>
        <pc:spChg chg="add mod">
          <ac:chgData name="Dennis Frauen" userId="4b21c3718ca34d03" providerId="LiveId" clId="{3A56F6E6-D173-4C42-A1DB-D624C1623BA4}" dt="2023-05-30T18:36:20.741" v="1190" actId="164"/>
          <ac:spMkLst>
            <pc:docMk/>
            <pc:sldMk cId="1308493408" sldId="275"/>
            <ac:spMk id="10" creationId="{B609D201-1C04-B4A2-E719-19BF3EB99751}"/>
          </ac:spMkLst>
        </pc:spChg>
        <pc:spChg chg="add mod">
          <ac:chgData name="Dennis Frauen" userId="4b21c3718ca34d03" providerId="LiveId" clId="{3A56F6E6-D173-4C42-A1DB-D624C1623BA4}" dt="2023-05-30T18:41:50.860" v="1258" actId="20577"/>
          <ac:spMkLst>
            <pc:docMk/>
            <pc:sldMk cId="1308493408" sldId="275"/>
            <ac:spMk id="11" creationId="{24511BDC-8730-6D95-89E9-4961AC55C4E2}"/>
          </ac:spMkLst>
        </pc:spChg>
        <pc:spChg chg="del mod">
          <ac:chgData name="Dennis Frauen" userId="4b21c3718ca34d03" providerId="LiveId" clId="{3A56F6E6-D173-4C42-A1DB-D624C1623BA4}" dt="2023-05-30T17:15:47.221" v="497" actId="478"/>
          <ac:spMkLst>
            <pc:docMk/>
            <pc:sldMk cId="1308493408" sldId="275"/>
            <ac:spMk id="24" creationId="{BB74F8B7-E34F-75FC-9ECD-CCD4167E1103}"/>
          </ac:spMkLst>
        </pc:spChg>
        <pc:spChg chg="mod">
          <ac:chgData name="Dennis Frauen" userId="4b21c3718ca34d03" providerId="LiveId" clId="{3A56F6E6-D173-4C42-A1DB-D624C1623BA4}" dt="2023-05-30T18:29:28.575" v="930" actId="1076"/>
          <ac:spMkLst>
            <pc:docMk/>
            <pc:sldMk cId="1308493408" sldId="275"/>
            <ac:spMk id="27" creationId="{E8953614-9D5A-C869-6FAF-780E355DACFF}"/>
          </ac:spMkLst>
        </pc:spChg>
        <pc:spChg chg="add mod ord">
          <ac:chgData name="Dennis Frauen" userId="4b21c3718ca34d03" providerId="LiveId" clId="{3A56F6E6-D173-4C42-A1DB-D624C1623BA4}" dt="2023-05-30T18:27:27.623" v="816" actId="167"/>
          <ac:spMkLst>
            <pc:docMk/>
            <pc:sldMk cId="1308493408" sldId="275"/>
            <ac:spMk id="36" creationId="{CD906D61-6B2B-E027-F879-6B68211FFE26}"/>
          </ac:spMkLst>
        </pc:spChg>
        <pc:spChg chg="add del">
          <ac:chgData name="Dennis Frauen" userId="4b21c3718ca34d03" providerId="LiveId" clId="{3A56F6E6-D173-4C42-A1DB-D624C1623BA4}" dt="2023-05-30T18:23:18.367" v="777" actId="478"/>
          <ac:spMkLst>
            <pc:docMk/>
            <pc:sldMk cId="1308493408" sldId="275"/>
            <ac:spMk id="37" creationId="{918E6571-2DD4-761C-9701-DE964BF87769}"/>
          </ac:spMkLst>
        </pc:spChg>
        <pc:spChg chg="add mod">
          <ac:chgData name="Dennis Frauen" userId="4b21c3718ca34d03" providerId="LiveId" clId="{3A56F6E6-D173-4C42-A1DB-D624C1623BA4}" dt="2023-05-30T21:47:56.408" v="3978" actId="164"/>
          <ac:spMkLst>
            <pc:docMk/>
            <pc:sldMk cId="1308493408" sldId="275"/>
            <ac:spMk id="38" creationId="{5DE83342-6C41-8D35-2B40-34EED6D9848F}"/>
          </ac:spMkLst>
        </pc:spChg>
        <pc:spChg chg="add del mod">
          <ac:chgData name="Dennis Frauen" userId="4b21c3718ca34d03" providerId="LiveId" clId="{3A56F6E6-D173-4C42-A1DB-D624C1623BA4}" dt="2023-05-30T18:28:17.149" v="832" actId="478"/>
          <ac:spMkLst>
            <pc:docMk/>
            <pc:sldMk cId="1308493408" sldId="275"/>
            <ac:spMk id="39" creationId="{CED59E07-5DC5-0CFE-1739-8DD9DA788FAD}"/>
          </ac:spMkLst>
        </pc:spChg>
        <pc:spChg chg="add mod">
          <ac:chgData name="Dennis Frauen" userId="4b21c3718ca34d03" providerId="LiveId" clId="{3A56F6E6-D173-4C42-A1DB-D624C1623BA4}" dt="2023-05-30T21:47:56.408" v="3978" actId="164"/>
          <ac:spMkLst>
            <pc:docMk/>
            <pc:sldMk cId="1308493408" sldId="275"/>
            <ac:spMk id="40" creationId="{C01DA68D-E265-8037-ECEB-61F46D3A13B9}"/>
          </ac:spMkLst>
        </pc:spChg>
        <pc:spChg chg="add mod">
          <ac:chgData name="Dennis Frauen" userId="4b21c3718ca34d03" providerId="LiveId" clId="{3A56F6E6-D173-4C42-A1DB-D624C1623BA4}" dt="2023-05-30T18:31:37.915" v="1159" actId="6549"/>
          <ac:spMkLst>
            <pc:docMk/>
            <pc:sldMk cId="1308493408" sldId="275"/>
            <ac:spMk id="41" creationId="{2BE5B467-1AB6-64DD-5D12-8BF4B9DE7A56}"/>
          </ac:spMkLst>
        </pc:spChg>
        <pc:grpChg chg="add mod">
          <ac:chgData name="Dennis Frauen" userId="4b21c3718ca34d03" providerId="LiveId" clId="{3A56F6E6-D173-4C42-A1DB-D624C1623BA4}" dt="2023-05-30T18:36:27.578" v="1191" actId="1076"/>
          <ac:grpSpMkLst>
            <pc:docMk/>
            <pc:sldMk cId="1308493408" sldId="275"/>
            <ac:grpSpMk id="51" creationId="{8A6569A9-8D65-F34E-66C9-8D9C1CB4E3BD}"/>
          </ac:grpSpMkLst>
        </pc:grpChg>
        <pc:grpChg chg="add mod">
          <ac:chgData name="Dennis Frauen" userId="4b21c3718ca34d03" providerId="LiveId" clId="{3A56F6E6-D173-4C42-A1DB-D624C1623BA4}" dt="2023-05-30T21:47:56.408" v="3978" actId="164"/>
          <ac:grpSpMkLst>
            <pc:docMk/>
            <pc:sldMk cId="1308493408" sldId="275"/>
            <ac:grpSpMk id="52" creationId="{30340708-225F-2F6C-ED1A-3E5DEA05A119}"/>
          </ac:grpSpMkLst>
        </pc:grpChg>
        <pc:picChg chg="add mod">
          <ac:chgData name="Dennis Frauen" userId="4b21c3718ca34d03" providerId="LiveId" clId="{3A56F6E6-D173-4C42-A1DB-D624C1623BA4}" dt="2023-05-30T18:17:21.121" v="590" actId="1076"/>
          <ac:picMkLst>
            <pc:docMk/>
            <pc:sldMk cId="1308493408" sldId="275"/>
            <ac:picMk id="6" creationId="{9B7F990B-6E6D-7C07-3A15-D3141AD19A87}"/>
          </ac:picMkLst>
        </pc:picChg>
        <pc:picChg chg="del mod">
          <ac:chgData name="Dennis Frauen" userId="4b21c3718ca34d03" providerId="LiveId" clId="{3A56F6E6-D173-4C42-A1DB-D624C1623BA4}" dt="2023-05-30T16:59:27.205" v="133" actId="478"/>
          <ac:picMkLst>
            <pc:docMk/>
            <pc:sldMk cId="1308493408" sldId="275"/>
            <ac:picMk id="7" creationId="{CD2B5C13-8901-3334-DA13-2E0AD29B4429}"/>
          </ac:picMkLst>
        </pc:picChg>
        <pc:picChg chg="add del mod">
          <ac:chgData name="Dennis Frauen" userId="4b21c3718ca34d03" providerId="LiveId" clId="{3A56F6E6-D173-4C42-A1DB-D624C1623BA4}" dt="2023-05-30T18:15:00.812" v="520" actId="478"/>
          <ac:picMkLst>
            <pc:docMk/>
            <pc:sldMk cId="1308493408" sldId="275"/>
            <ac:picMk id="13" creationId="{53EB46E0-C19D-5F63-B11B-2FCB0974D915}"/>
          </ac:picMkLst>
        </pc:picChg>
        <pc:picChg chg="mod">
          <ac:chgData name="Dennis Frauen" userId="4b21c3718ca34d03" providerId="LiveId" clId="{3A56F6E6-D173-4C42-A1DB-D624C1623BA4}" dt="2023-05-30T21:47:56.408" v="3978" actId="164"/>
          <ac:picMkLst>
            <pc:docMk/>
            <pc:sldMk cId="1308493408" sldId="275"/>
            <ac:picMk id="14" creationId="{21F576F8-6A40-8D53-340B-717F6217B8D5}"/>
          </ac:picMkLst>
        </pc:picChg>
        <pc:picChg chg="mod">
          <ac:chgData name="Dennis Frauen" userId="4b21c3718ca34d03" providerId="LiveId" clId="{3A56F6E6-D173-4C42-A1DB-D624C1623BA4}" dt="2023-05-30T21:47:56.408" v="3978" actId="164"/>
          <ac:picMkLst>
            <pc:docMk/>
            <pc:sldMk cId="1308493408" sldId="275"/>
            <ac:picMk id="16" creationId="{BEA4F9F6-D1F8-7FC6-D98B-80065C90319C}"/>
          </ac:picMkLst>
        </pc:picChg>
        <pc:picChg chg="add del mod">
          <ac:chgData name="Dennis Frauen" userId="4b21c3718ca34d03" providerId="LiveId" clId="{3A56F6E6-D173-4C42-A1DB-D624C1623BA4}" dt="2023-05-30T18:17:14.375" v="587" actId="478"/>
          <ac:picMkLst>
            <pc:docMk/>
            <pc:sldMk cId="1308493408" sldId="275"/>
            <ac:picMk id="17" creationId="{5A5BAAAD-8665-3B3B-1E2E-DAAD1C709B68}"/>
          </ac:picMkLst>
        </pc:picChg>
        <pc:picChg chg="add del mod">
          <ac:chgData name="Dennis Frauen" userId="4b21c3718ca34d03" providerId="LiveId" clId="{3A56F6E6-D173-4C42-A1DB-D624C1623BA4}" dt="2023-05-30T18:17:16.695" v="588" actId="478"/>
          <ac:picMkLst>
            <pc:docMk/>
            <pc:sldMk cId="1308493408" sldId="275"/>
            <ac:picMk id="19" creationId="{E5A5960C-76FA-6620-74F1-CA26EF280104}"/>
          </ac:picMkLst>
        </pc:picChg>
        <pc:picChg chg="add del mod">
          <ac:chgData name="Dennis Frauen" userId="4b21c3718ca34d03" providerId="LiveId" clId="{3A56F6E6-D173-4C42-A1DB-D624C1623BA4}" dt="2023-05-30T18:17:18.079" v="589" actId="478"/>
          <ac:picMkLst>
            <pc:docMk/>
            <pc:sldMk cId="1308493408" sldId="275"/>
            <ac:picMk id="21" creationId="{D1A9A5C5-0756-4688-96C7-1036296B4FC3}"/>
          </ac:picMkLst>
        </pc:picChg>
        <pc:picChg chg="add mod">
          <ac:chgData name="Dennis Frauen" userId="4b21c3718ca34d03" providerId="LiveId" clId="{3A56F6E6-D173-4C42-A1DB-D624C1623BA4}" dt="2023-05-30T18:36:20.741" v="1190" actId="164"/>
          <ac:picMkLst>
            <pc:docMk/>
            <pc:sldMk cId="1308493408" sldId="275"/>
            <ac:picMk id="23" creationId="{EA0CEF32-B791-0C85-A4E9-55FC60C26AB6}"/>
          </ac:picMkLst>
        </pc:picChg>
        <pc:picChg chg="add mod">
          <ac:chgData name="Dennis Frauen" userId="4b21c3718ca34d03" providerId="LiveId" clId="{3A56F6E6-D173-4C42-A1DB-D624C1623BA4}" dt="2023-05-30T18:36:20.741" v="1190" actId="164"/>
          <ac:picMkLst>
            <pc:docMk/>
            <pc:sldMk cId="1308493408" sldId="275"/>
            <ac:picMk id="26" creationId="{D2A3374B-D439-666C-F407-E79EA888F734}"/>
          </ac:picMkLst>
        </pc:picChg>
        <pc:picChg chg="add mod">
          <ac:chgData name="Dennis Frauen" userId="4b21c3718ca34d03" providerId="LiveId" clId="{3A56F6E6-D173-4C42-A1DB-D624C1623BA4}" dt="2023-05-30T18:36:20.741" v="1190" actId="164"/>
          <ac:picMkLst>
            <pc:docMk/>
            <pc:sldMk cId="1308493408" sldId="275"/>
            <ac:picMk id="29" creationId="{2665B7DF-3117-A305-DA01-4BC44E112883}"/>
          </ac:picMkLst>
        </pc:picChg>
        <pc:picChg chg="add mod">
          <ac:chgData name="Dennis Frauen" userId="4b21c3718ca34d03" providerId="LiveId" clId="{3A56F6E6-D173-4C42-A1DB-D624C1623BA4}" dt="2023-05-30T18:27:15.052" v="814" actId="1035"/>
          <ac:picMkLst>
            <pc:docMk/>
            <pc:sldMk cId="1308493408" sldId="275"/>
            <ac:picMk id="31" creationId="{820E195A-9DD7-7BF3-0D5D-453E3EA26012}"/>
          </ac:picMkLst>
        </pc:picChg>
        <pc:picChg chg="add mod">
          <ac:chgData name="Dennis Frauen" userId="4b21c3718ca34d03" providerId="LiveId" clId="{3A56F6E6-D173-4C42-A1DB-D624C1623BA4}" dt="2023-05-30T18:27:37.196" v="823" actId="1036"/>
          <ac:picMkLst>
            <pc:docMk/>
            <pc:sldMk cId="1308493408" sldId="275"/>
            <ac:picMk id="33" creationId="{84F7B5E5-58BA-369B-68DD-D485E70154ED}"/>
          </ac:picMkLst>
        </pc:picChg>
        <pc:picChg chg="add mod">
          <ac:chgData name="Dennis Frauen" userId="4b21c3718ca34d03" providerId="LiveId" clId="{3A56F6E6-D173-4C42-A1DB-D624C1623BA4}" dt="2023-05-30T18:27:47.972" v="824" actId="1076"/>
          <ac:picMkLst>
            <pc:docMk/>
            <pc:sldMk cId="1308493408" sldId="275"/>
            <ac:picMk id="35" creationId="{29134255-DF63-CD21-A4D0-8FAE26D2C86C}"/>
          </ac:picMkLst>
        </pc:picChg>
        <pc:cxnChg chg="add mod">
          <ac:chgData name="Dennis Frauen" userId="4b21c3718ca34d03" providerId="LiveId" clId="{3A56F6E6-D173-4C42-A1DB-D624C1623BA4}" dt="2023-05-30T21:47:56.408" v="3978" actId="164"/>
          <ac:cxnSpMkLst>
            <pc:docMk/>
            <pc:sldMk cId="1308493408" sldId="275"/>
            <ac:cxnSpMk id="43" creationId="{FE78C8C4-EB81-1DBF-FA45-69A1DA56016F}"/>
          </ac:cxnSpMkLst>
        </pc:cxnChg>
        <pc:cxnChg chg="add mod">
          <ac:chgData name="Dennis Frauen" userId="4b21c3718ca34d03" providerId="LiveId" clId="{3A56F6E6-D173-4C42-A1DB-D624C1623BA4}" dt="2023-05-30T21:47:56.408" v="3978" actId="164"/>
          <ac:cxnSpMkLst>
            <pc:docMk/>
            <pc:sldMk cId="1308493408" sldId="275"/>
            <ac:cxnSpMk id="46" creationId="{6990569D-2D9D-618B-6C4F-34F36FD8F30B}"/>
          </ac:cxnSpMkLst>
        </pc:cxnChg>
      </pc:sldChg>
      <pc:sldChg chg="addSp delSp modSp mod">
        <pc:chgData name="Dennis Frauen" userId="4b21c3718ca34d03" providerId="LiveId" clId="{3A56F6E6-D173-4C42-A1DB-D624C1623BA4}" dt="2023-05-30T23:17:07.506" v="5215" actId="1038"/>
        <pc:sldMkLst>
          <pc:docMk/>
          <pc:sldMk cId="1783857672" sldId="281"/>
        </pc:sldMkLst>
        <pc:spChg chg="del mod">
          <ac:chgData name="Dennis Frauen" userId="4b21c3718ca34d03" providerId="LiveId" clId="{3A56F6E6-D173-4C42-A1DB-D624C1623BA4}" dt="2023-05-30T22:53:34.082" v="5041" actId="478"/>
          <ac:spMkLst>
            <pc:docMk/>
            <pc:sldMk cId="1783857672" sldId="281"/>
            <ac:spMk id="3" creationId="{45BAAA01-FED1-419E-DE14-1EA90997BAF5}"/>
          </ac:spMkLst>
        </pc:spChg>
        <pc:spChg chg="del">
          <ac:chgData name="Dennis Frauen" userId="4b21c3718ca34d03" providerId="LiveId" clId="{3A56F6E6-D173-4C42-A1DB-D624C1623BA4}" dt="2023-05-30T22:53:47.561" v="5043" actId="478"/>
          <ac:spMkLst>
            <pc:docMk/>
            <pc:sldMk cId="1783857672" sldId="281"/>
            <ac:spMk id="4" creationId="{D2FEE814-58B2-C8BA-B5A5-3CF9FFBD1B84}"/>
          </ac:spMkLst>
        </pc:spChg>
        <pc:spChg chg="mod">
          <ac:chgData name="Dennis Frauen" userId="4b21c3718ca34d03" providerId="LiveId" clId="{3A56F6E6-D173-4C42-A1DB-D624C1623BA4}" dt="2023-05-30T23:16:20.770" v="5205" actId="20577"/>
          <ac:spMkLst>
            <pc:docMk/>
            <pc:sldMk cId="1783857672" sldId="281"/>
            <ac:spMk id="5" creationId="{FAF5D3F3-90DF-4F69-89D5-7E1FF3929BD0}"/>
          </ac:spMkLst>
        </pc:spChg>
        <pc:spChg chg="del">
          <ac:chgData name="Dennis Frauen" userId="4b21c3718ca34d03" providerId="LiveId" clId="{3A56F6E6-D173-4C42-A1DB-D624C1623BA4}" dt="2023-05-30T22:52:50.954" v="5032" actId="478"/>
          <ac:spMkLst>
            <pc:docMk/>
            <pc:sldMk cId="1783857672" sldId="281"/>
            <ac:spMk id="7" creationId="{40AD9E2D-EEA9-A387-BBDD-BB5A766F3CAF}"/>
          </ac:spMkLst>
        </pc:spChg>
        <pc:spChg chg="add mod">
          <ac:chgData name="Dennis Frauen" userId="4b21c3718ca34d03" providerId="LiveId" clId="{3A56F6E6-D173-4C42-A1DB-D624C1623BA4}" dt="2023-05-30T23:13:32.448" v="5112" actId="1076"/>
          <ac:spMkLst>
            <pc:docMk/>
            <pc:sldMk cId="1783857672" sldId="281"/>
            <ac:spMk id="12" creationId="{D75AE55E-1455-47ED-ACBB-82FF723610D2}"/>
          </ac:spMkLst>
        </pc:spChg>
        <pc:spChg chg="add mod">
          <ac:chgData name="Dennis Frauen" userId="4b21c3718ca34d03" providerId="LiveId" clId="{3A56F6E6-D173-4C42-A1DB-D624C1623BA4}" dt="2023-05-30T23:13:15.804" v="5092" actId="1076"/>
          <ac:spMkLst>
            <pc:docMk/>
            <pc:sldMk cId="1783857672" sldId="281"/>
            <ac:spMk id="13" creationId="{144248C2-9DA9-7C8A-C0B1-E3A665771FE9}"/>
          </ac:spMkLst>
        </pc:spChg>
        <pc:spChg chg="add mod">
          <ac:chgData name="Dennis Frauen" userId="4b21c3718ca34d03" providerId="LiveId" clId="{3A56F6E6-D173-4C42-A1DB-D624C1623BA4}" dt="2023-05-30T23:13:57.322" v="5123" actId="1076"/>
          <ac:spMkLst>
            <pc:docMk/>
            <pc:sldMk cId="1783857672" sldId="281"/>
            <ac:spMk id="14" creationId="{4E0A8A4E-DF83-3A8F-8A9C-D222FDA37696}"/>
          </ac:spMkLst>
        </pc:spChg>
        <pc:spChg chg="add mod">
          <ac:chgData name="Dennis Frauen" userId="4b21c3718ca34d03" providerId="LiveId" clId="{3A56F6E6-D173-4C42-A1DB-D624C1623BA4}" dt="2023-05-30T23:17:07.506" v="5215" actId="1038"/>
          <ac:spMkLst>
            <pc:docMk/>
            <pc:sldMk cId="1783857672" sldId="281"/>
            <ac:spMk id="15" creationId="{C82CDFCC-F91A-7E1B-9070-4E6860EC3D47}"/>
          </ac:spMkLst>
        </pc:spChg>
        <pc:spChg chg="add mod">
          <ac:chgData name="Dennis Frauen" userId="4b21c3718ca34d03" providerId="LiveId" clId="{3A56F6E6-D173-4C42-A1DB-D624C1623BA4}" dt="2023-05-30T23:15:14.802" v="5197" actId="1076"/>
          <ac:spMkLst>
            <pc:docMk/>
            <pc:sldMk cId="1783857672" sldId="281"/>
            <ac:spMk id="16" creationId="{A743DA05-3BFE-8249-BC7B-7204FD7DDB76}"/>
          </ac:spMkLst>
        </pc:spChg>
        <pc:graphicFrameChg chg="del">
          <ac:chgData name="Dennis Frauen" userId="4b21c3718ca34d03" providerId="LiveId" clId="{3A56F6E6-D173-4C42-A1DB-D624C1623BA4}" dt="2023-05-30T22:52:52.625" v="5033" actId="478"/>
          <ac:graphicFrameMkLst>
            <pc:docMk/>
            <pc:sldMk cId="1783857672" sldId="281"/>
            <ac:graphicFrameMk id="8" creationId="{57B67E86-BB40-C0CA-F1D4-30B7E7B4E017}"/>
          </ac:graphicFrameMkLst>
        </pc:graphicFrameChg>
        <pc:picChg chg="add mod">
          <ac:chgData name="Dennis Frauen" userId="4b21c3718ca34d03" providerId="LiveId" clId="{3A56F6E6-D173-4C42-A1DB-D624C1623BA4}" dt="2023-05-30T23:14:33.834" v="5147" actId="1076"/>
          <ac:picMkLst>
            <pc:docMk/>
            <pc:sldMk cId="1783857672" sldId="281"/>
            <ac:picMk id="9" creationId="{1EE8CAF9-00E5-C82E-9F3B-7A5C57CD1FD4}"/>
          </ac:picMkLst>
        </pc:picChg>
        <pc:picChg chg="add mod">
          <ac:chgData name="Dennis Frauen" userId="4b21c3718ca34d03" providerId="LiveId" clId="{3A56F6E6-D173-4C42-A1DB-D624C1623BA4}" dt="2023-05-30T23:12:27.268" v="5067" actId="1076"/>
          <ac:picMkLst>
            <pc:docMk/>
            <pc:sldMk cId="1783857672" sldId="281"/>
            <ac:picMk id="11" creationId="{E19AE015-15C7-40A0-E427-D2824AF9ADD8}"/>
          </ac:picMkLst>
        </pc:picChg>
      </pc:sldChg>
      <pc:sldChg chg="addSp delSp modSp mod">
        <pc:chgData name="Dennis Frauen" userId="4b21c3718ca34d03" providerId="LiveId" clId="{3A56F6E6-D173-4C42-A1DB-D624C1623BA4}" dt="2023-05-30T22:52:21.121" v="5031" actId="1076"/>
        <pc:sldMkLst>
          <pc:docMk/>
          <pc:sldMk cId="1627575342" sldId="282"/>
        </pc:sldMkLst>
        <pc:spChg chg="mod">
          <ac:chgData name="Dennis Frauen" userId="4b21c3718ca34d03" providerId="LiveId" clId="{3A56F6E6-D173-4C42-A1DB-D624C1623BA4}" dt="2023-05-30T22:45:46.068" v="4978" actId="20577"/>
          <ac:spMkLst>
            <pc:docMk/>
            <pc:sldMk cId="1627575342" sldId="282"/>
            <ac:spMk id="5" creationId="{FAF5D3F3-90DF-4F69-89D5-7E1FF3929BD0}"/>
          </ac:spMkLst>
        </pc:spChg>
        <pc:graphicFrameChg chg="add del mod">
          <ac:chgData name="Dennis Frauen" userId="4b21c3718ca34d03" providerId="LiveId" clId="{3A56F6E6-D173-4C42-A1DB-D624C1623BA4}" dt="2023-05-30T22:49:36.687" v="5020" actId="478"/>
          <ac:graphicFrameMkLst>
            <pc:docMk/>
            <pc:sldMk cId="1627575342" sldId="282"/>
            <ac:graphicFrameMk id="4" creationId="{46BB1BD4-0201-8D4C-AB23-BC1F73BEE4EF}"/>
          </ac:graphicFrameMkLst>
        </pc:graphicFrameChg>
        <pc:picChg chg="del">
          <ac:chgData name="Dennis Frauen" userId="4b21c3718ca34d03" providerId="LiveId" clId="{3A56F6E6-D173-4C42-A1DB-D624C1623BA4}" dt="2023-05-30T22:45:48.424" v="4979" actId="478"/>
          <ac:picMkLst>
            <pc:docMk/>
            <pc:sldMk cId="1627575342" sldId="282"/>
            <ac:picMk id="3" creationId="{B8AA6500-AA62-3079-BFD8-4F83FA8FF41A}"/>
          </ac:picMkLst>
        </pc:picChg>
        <pc:picChg chg="add mod">
          <ac:chgData name="Dennis Frauen" userId="4b21c3718ca34d03" providerId="LiveId" clId="{3A56F6E6-D173-4C42-A1DB-D624C1623BA4}" dt="2023-05-30T22:52:21.121" v="5031" actId="1076"/>
          <ac:picMkLst>
            <pc:docMk/>
            <pc:sldMk cId="1627575342" sldId="282"/>
            <ac:picMk id="7" creationId="{439DB91C-03BA-D0C6-F760-84F02BCF1487}"/>
          </ac:picMkLst>
        </pc:picChg>
        <pc:picChg chg="add mod">
          <ac:chgData name="Dennis Frauen" userId="4b21c3718ca34d03" providerId="LiveId" clId="{3A56F6E6-D173-4C42-A1DB-D624C1623BA4}" dt="2023-05-30T22:52:21.121" v="5031" actId="1076"/>
          <ac:picMkLst>
            <pc:docMk/>
            <pc:sldMk cId="1627575342" sldId="282"/>
            <ac:picMk id="9" creationId="{C4301A03-2FFE-FD6A-9309-188B777C1BAE}"/>
          </ac:picMkLst>
        </pc:picChg>
      </pc:sldChg>
      <pc:sldChg chg="addSp delSp modSp add mod">
        <pc:chgData name="Dennis Frauen" userId="4b21c3718ca34d03" providerId="LiveId" clId="{3A56F6E6-D173-4C42-A1DB-D624C1623BA4}" dt="2023-05-30T21:27:24.762" v="3729" actId="1076"/>
        <pc:sldMkLst>
          <pc:docMk/>
          <pc:sldMk cId="3150062552" sldId="283"/>
        </pc:sldMkLst>
        <pc:spChg chg="add del mod ord">
          <ac:chgData name="Dennis Frauen" userId="4b21c3718ca34d03" providerId="LiveId" clId="{3A56F6E6-D173-4C42-A1DB-D624C1623BA4}" dt="2023-05-30T17:05:50.998" v="272" actId="478"/>
          <ac:spMkLst>
            <pc:docMk/>
            <pc:sldMk cId="3150062552" sldId="283"/>
            <ac:spMk id="3" creationId="{EBE7BF2C-FAB5-8872-7AC0-DC16F14F602C}"/>
          </ac:spMkLst>
        </pc:spChg>
        <pc:spChg chg="mod">
          <ac:chgData name="Dennis Frauen" userId="4b21c3718ca34d03" providerId="LiveId" clId="{3A56F6E6-D173-4C42-A1DB-D624C1623BA4}" dt="2023-05-30T21:27:05.864" v="3726" actId="1076"/>
          <ac:spMkLst>
            <pc:docMk/>
            <pc:sldMk cId="3150062552" sldId="283"/>
            <ac:spMk id="5" creationId="{FAF5D3F3-90DF-4F69-89D5-7E1FF3929BD0}"/>
          </ac:spMkLst>
        </pc:spChg>
        <pc:spChg chg="add mod">
          <ac:chgData name="Dennis Frauen" userId="4b21c3718ca34d03" providerId="LiveId" clId="{3A56F6E6-D173-4C42-A1DB-D624C1623BA4}" dt="2023-05-30T21:27:11.853" v="3727" actId="1076"/>
          <ac:spMkLst>
            <pc:docMk/>
            <pc:sldMk cId="3150062552" sldId="283"/>
            <ac:spMk id="12" creationId="{F6E1561A-5C23-D129-F900-246C22588DF2}"/>
          </ac:spMkLst>
        </pc:spChg>
        <pc:spChg chg="add mod">
          <ac:chgData name="Dennis Frauen" userId="4b21c3718ca34d03" providerId="LiveId" clId="{3A56F6E6-D173-4C42-A1DB-D624C1623BA4}" dt="2023-05-30T21:27:01.010" v="3724" actId="1076"/>
          <ac:spMkLst>
            <pc:docMk/>
            <pc:sldMk cId="3150062552" sldId="283"/>
            <ac:spMk id="13" creationId="{313CF966-51C9-B69E-9633-74991FEAB755}"/>
          </ac:spMkLst>
        </pc:spChg>
        <pc:spChg chg="add mod">
          <ac:chgData name="Dennis Frauen" userId="4b21c3718ca34d03" providerId="LiveId" clId="{3A56F6E6-D173-4C42-A1DB-D624C1623BA4}" dt="2023-05-30T21:27:19.496" v="3728" actId="1076"/>
          <ac:spMkLst>
            <pc:docMk/>
            <pc:sldMk cId="3150062552" sldId="283"/>
            <ac:spMk id="15" creationId="{5EB15B95-B918-A339-53E7-6441C4087419}"/>
          </ac:spMkLst>
        </pc:spChg>
        <pc:spChg chg="add del mod">
          <ac:chgData name="Dennis Frauen" userId="4b21c3718ca34d03" providerId="LiveId" clId="{3A56F6E6-D173-4C42-A1DB-D624C1623BA4}" dt="2023-05-30T21:26:51.510" v="3721" actId="478"/>
          <ac:spMkLst>
            <pc:docMk/>
            <pc:sldMk cId="3150062552" sldId="283"/>
            <ac:spMk id="17" creationId="{89B94342-E706-9EA5-EAC4-DB4631AFD18A}"/>
          </ac:spMkLst>
        </pc:spChg>
        <pc:spChg chg="del">
          <ac:chgData name="Dennis Frauen" userId="4b21c3718ca34d03" providerId="LiveId" clId="{3A56F6E6-D173-4C42-A1DB-D624C1623BA4}" dt="2023-05-30T19:36:01.060" v="2733" actId="478"/>
          <ac:spMkLst>
            <pc:docMk/>
            <pc:sldMk cId="3150062552" sldId="283"/>
            <ac:spMk id="24" creationId="{BB74F8B7-E34F-75FC-9ECD-CCD4167E1103}"/>
          </ac:spMkLst>
        </pc:spChg>
        <pc:spChg chg="del">
          <ac:chgData name="Dennis Frauen" userId="4b21c3718ca34d03" providerId="LiveId" clId="{3A56F6E6-D173-4C42-A1DB-D624C1623BA4}" dt="2023-05-30T19:36:01.765" v="2734" actId="478"/>
          <ac:spMkLst>
            <pc:docMk/>
            <pc:sldMk cId="3150062552" sldId="283"/>
            <ac:spMk id="27" creationId="{E8953614-9D5A-C869-6FAF-780E355DACFF}"/>
          </ac:spMkLst>
        </pc:spChg>
        <pc:picChg chg="add mod">
          <ac:chgData name="Dennis Frauen" userId="4b21c3718ca34d03" providerId="LiveId" clId="{3A56F6E6-D173-4C42-A1DB-D624C1623BA4}" dt="2023-05-30T21:27:11.853" v="3727" actId="1076"/>
          <ac:picMkLst>
            <pc:docMk/>
            <pc:sldMk cId="3150062552" sldId="283"/>
            <ac:picMk id="6" creationId="{AA323666-BAA8-9DB7-17FB-D8C5D2473FAE}"/>
          </ac:picMkLst>
        </pc:picChg>
        <pc:picChg chg="del mod">
          <ac:chgData name="Dennis Frauen" userId="4b21c3718ca34d03" providerId="LiveId" clId="{3A56F6E6-D173-4C42-A1DB-D624C1623BA4}" dt="2023-05-30T17:05:49.261" v="271" actId="478"/>
          <ac:picMkLst>
            <pc:docMk/>
            <pc:sldMk cId="3150062552" sldId="283"/>
            <ac:picMk id="7" creationId="{CD2B5C13-8901-3334-DA13-2E0AD29B4429}"/>
          </ac:picMkLst>
        </pc:picChg>
        <pc:picChg chg="add mod">
          <ac:chgData name="Dennis Frauen" userId="4b21c3718ca34d03" providerId="LiveId" clId="{3A56F6E6-D173-4C42-A1DB-D624C1623BA4}" dt="2023-05-30T21:27:01.010" v="3724" actId="1076"/>
          <ac:picMkLst>
            <pc:docMk/>
            <pc:sldMk cId="3150062552" sldId="283"/>
            <ac:picMk id="9" creationId="{25733DF7-9A4C-C9CE-B0D7-AF75601C3CB9}"/>
          </ac:picMkLst>
        </pc:picChg>
        <pc:picChg chg="add mod">
          <ac:chgData name="Dennis Frauen" userId="4b21c3718ca34d03" providerId="LiveId" clId="{3A56F6E6-D173-4C42-A1DB-D624C1623BA4}" dt="2023-05-30T21:27:24.762" v="3729" actId="1076"/>
          <ac:picMkLst>
            <pc:docMk/>
            <pc:sldMk cId="3150062552" sldId="283"/>
            <ac:picMk id="11" creationId="{7D260ACE-74F9-8926-6FB4-3E4B7F2869C2}"/>
          </ac:picMkLst>
        </pc:picChg>
        <pc:picChg chg="del mod">
          <ac:chgData name="Dennis Frauen" userId="4b21c3718ca34d03" providerId="LiveId" clId="{3A56F6E6-D173-4C42-A1DB-D624C1623BA4}" dt="2023-05-30T19:35:40.492" v="2674" actId="478"/>
          <ac:picMkLst>
            <pc:docMk/>
            <pc:sldMk cId="3150062552" sldId="283"/>
            <ac:picMk id="14" creationId="{21F576F8-6A40-8D53-340B-717F6217B8D5}"/>
          </ac:picMkLst>
        </pc:picChg>
        <pc:picChg chg="del mod">
          <ac:chgData name="Dennis Frauen" userId="4b21c3718ca34d03" providerId="LiveId" clId="{3A56F6E6-D173-4C42-A1DB-D624C1623BA4}" dt="2023-05-30T19:35:39.787" v="2673" actId="478"/>
          <ac:picMkLst>
            <pc:docMk/>
            <pc:sldMk cId="3150062552" sldId="283"/>
            <ac:picMk id="16" creationId="{BEA4F9F6-D1F8-7FC6-D98B-80065C90319C}"/>
          </ac:picMkLst>
        </pc:picChg>
      </pc:sldChg>
      <pc:sldChg chg="addSp delSp modSp add mod ord">
        <pc:chgData name="Dennis Frauen" userId="4b21c3718ca34d03" providerId="LiveId" clId="{3A56F6E6-D173-4C42-A1DB-D624C1623BA4}" dt="2023-05-30T19:15:40.556" v="2158" actId="20577"/>
        <pc:sldMkLst>
          <pc:docMk/>
          <pc:sldMk cId="793105173" sldId="284"/>
        </pc:sldMkLst>
        <pc:spChg chg="add del mod ord">
          <ac:chgData name="Dennis Frauen" userId="4b21c3718ca34d03" providerId="LiveId" clId="{3A56F6E6-D173-4C42-A1DB-D624C1623BA4}" dt="2023-05-30T18:56:57.633" v="1579" actId="478"/>
          <ac:spMkLst>
            <pc:docMk/>
            <pc:sldMk cId="793105173" sldId="284"/>
            <ac:spMk id="3" creationId="{A851DDF0-4958-6319-D999-FCF8DC39D296}"/>
          </ac:spMkLst>
        </pc:spChg>
        <pc:spChg chg="add mod">
          <ac:chgData name="Dennis Frauen" userId="4b21c3718ca34d03" providerId="LiveId" clId="{3A56F6E6-D173-4C42-A1DB-D624C1623BA4}" dt="2023-05-30T19:05:25.250" v="1598" actId="164"/>
          <ac:spMkLst>
            <pc:docMk/>
            <pc:sldMk cId="793105173" sldId="284"/>
            <ac:spMk id="4" creationId="{756DD106-EBBC-922A-CA28-7E000844148F}"/>
          </ac:spMkLst>
        </pc:spChg>
        <pc:spChg chg="mod">
          <ac:chgData name="Dennis Frauen" userId="4b21c3718ca34d03" providerId="LiveId" clId="{3A56F6E6-D173-4C42-A1DB-D624C1623BA4}" dt="2023-05-30T18:55:20.092" v="1552" actId="20577"/>
          <ac:spMkLst>
            <pc:docMk/>
            <pc:sldMk cId="793105173" sldId="284"/>
            <ac:spMk id="5" creationId="{FAF5D3F3-90DF-4F69-89D5-7E1FF3929BD0}"/>
          </ac:spMkLst>
        </pc:spChg>
        <pc:spChg chg="add mod">
          <ac:chgData name="Dennis Frauen" userId="4b21c3718ca34d03" providerId="LiveId" clId="{3A56F6E6-D173-4C42-A1DB-D624C1623BA4}" dt="2023-05-30T19:05:25.250" v="1598" actId="164"/>
          <ac:spMkLst>
            <pc:docMk/>
            <pc:sldMk cId="793105173" sldId="284"/>
            <ac:spMk id="6" creationId="{C00512CD-C92C-05E4-E58A-F35BF55EC055}"/>
          </ac:spMkLst>
        </pc:spChg>
        <pc:spChg chg="add mod">
          <ac:chgData name="Dennis Frauen" userId="4b21c3718ca34d03" providerId="LiveId" clId="{3A56F6E6-D173-4C42-A1DB-D624C1623BA4}" dt="2023-05-30T19:05:25.250" v="1598" actId="164"/>
          <ac:spMkLst>
            <pc:docMk/>
            <pc:sldMk cId="793105173" sldId="284"/>
            <ac:spMk id="8" creationId="{EC4BE7E9-C25D-2EFD-10C2-0E5A3346916E}"/>
          </ac:spMkLst>
        </pc:spChg>
        <pc:spChg chg="add mod">
          <ac:chgData name="Dennis Frauen" userId="4b21c3718ca34d03" providerId="LiveId" clId="{3A56F6E6-D173-4C42-A1DB-D624C1623BA4}" dt="2023-05-30T19:15:40.556" v="2158" actId="20577"/>
          <ac:spMkLst>
            <pc:docMk/>
            <pc:sldMk cId="793105173" sldId="284"/>
            <ac:spMk id="9" creationId="{FF559171-3D25-75B9-76DD-BAECC04BCB33}"/>
          </ac:spMkLst>
        </pc:spChg>
        <pc:spChg chg="add mod">
          <ac:chgData name="Dennis Frauen" userId="4b21c3718ca34d03" providerId="LiveId" clId="{3A56F6E6-D173-4C42-A1DB-D624C1623BA4}" dt="2023-05-30T19:12:02.376" v="1990" actId="1076"/>
          <ac:spMkLst>
            <pc:docMk/>
            <pc:sldMk cId="793105173" sldId="284"/>
            <ac:spMk id="11" creationId="{80E2CCBB-268B-88FB-2CF8-D6986C395CE3}"/>
          </ac:spMkLst>
        </pc:spChg>
        <pc:spChg chg="add mod">
          <ac:chgData name="Dennis Frauen" userId="4b21c3718ca34d03" providerId="LiveId" clId="{3A56F6E6-D173-4C42-A1DB-D624C1623BA4}" dt="2023-05-30T19:14:18.589" v="2145" actId="1076"/>
          <ac:spMkLst>
            <pc:docMk/>
            <pc:sldMk cId="793105173" sldId="284"/>
            <ac:spMk id="12" creationId="{1407DBC9-6375-87D7-F349-8047EF67A053}"/>
          </ac:spMkLst>
        </pc:spChg>
        <pc:spChg chg="del">
          <ac:chgData name="Dennis Frauen" userId="4b21c3718ca34d03" providerId="LiveId" clId="{3A56F6E6-D173-4C42-A1DB-D624C1623BA4}" dt="2023-05-30T19:05:03.486" v="1595" actId="478"/>
          <ac:spMkLst>
            <pc:docMk/>
            <pc:sldMk cId="793105173" sldId="284"/>
            <ac:spMk id="24" creationId="{BB74F8B7-E34F-75FC-9ECD-CCD4167E1103}"/>
          </ac:spMkLst>
        </pc:spChg>
        <pc:spChg chg="del">
          <ac:chgData name="Dennis Frauen" userId="4b21c3718ca34d03" providerId="LiveId" clId="{3A56F6E6-D173-4C42-A1DB-D624C1623BA4}" dt="2023-05-30T19:05:01.870" v="1594" actId="478"/>
          <ac:spMkLst>
            <pc:docMk/>
            <pc:sldMk cId="793105173" sldId="284"/>
            <ac:spMk id="27" creationId="{E8953614-9D5A-C869-6FAF-780E355DACFF}"/>
          </ac:spMkLst>
        </pc:spChg>
        <pc:grpChg chg="add mod">
          <ac:chgData name="Dennis Frauen" userId="4b21c3718ca34d03" providerId="LiveId" clId="{3A56F6E6-D173-4C42-A1DB-D624C1623BA4}" dt="2023-05-30T19:05:32.872" v="1599" actId="1076"/>
          <ac:grpSpMkLst>
            <pc:docMk/>
            <pc:sldMk cId="793105173" sldId="284"/>
            <ac:grpSpMk id="10" creationId="{7DD5499D-EF2C-279E-0BD5-A59F8B38AE79}"/>
          </ac:grpSpMkLst>
        </pc:grpChg>
        <pc:picChg chg="mod">
          <ac:chgData name="Dennis Frauen" userId="4b21c3718ca34d03" providerId="LiveId" clId="{3A56F6E6-D173-4C42-A1DB-D624C1623BA4}" dt="2023-05-30T19:05:25.250" v="1598" actId="164"/>
          <ac:picMkLst>
            <pc:docMk/>
            <pc:sldMk cId="793105173" sldId="284"/>
            <ac:picMk id="7" creationId="{CD2B5C13-8901-3334-DA13-2E0AD29B4429}"/>
          </ac:picMkLst>
        </pc:picChg>
        <pc:picChg chg="del">
          <ac:chgData name="Dennis Frauen" userId="4b21c3718ca34d03" providerId="LiveId" clId="{3A56F6E6-D173-4C42-A1DB-D624C1623BA4}" dt="2023-05-30T18:58:41.441" v="1583" actId="478"/>
          <ac:picMkLst>
            <pc:docMk/>
            <pc:sldMk cId="793105173" sldId="284"/>
            <ac:picMk id="14" creationId="{21F576F8-6A40-8D53-340B-717F6217B8D5}"/>
          </ac:picMkLst>
        </pc:picChg>
        <pc:picChg chg="del">
          <ac:chgData name="Dennis Frauen" userId="4b21c3718ca34d03" providerId="LiveId" clId="{3A56F6E6-D173-4C42-A1DB-D624C1623BA4}" dt="2023-05-30T18:58:39.626" v="1582" actId="478"/>
          <ac:picMkLst>
            <pc:docMk/>
            <pc:sldMk cId="793105173" sldId="284"/>
            <ac:picMk id="16" creationId="{BEA4F9F6-D1F8-7FC6-D98B-80065C90319C}"/>
          </ac:picMkLst>
        </pc:picChg>
      </pc:sldChg>
      <pc:sldChg chg="add del">
        <pc:chgData name="Dennis Frauen" userId="4b21c3718ca34d03" providerId="LiveId" clId="{3A56F6E6-D173-4C42-A1DB-D624C1623BA4}" dt="2023-05-30T18:25:56.009" v="806" actId="2696"/>
        <pc:sldMkLst>
          <pc:docMk/>
          <pc:sldMk cId="3920847678" sldId="285"/>
        </pc:sldMkLst>
      </pc:sldChg>
      <pc:sldChg chg="addSp delSp modSp add mod">
        <pc:chgData name="Dennis Frauen" userId="4b21c3718ca34d03" providerId="LiveId" clId="{3A56F6E6-D173-4C42-A1DB-D624C1623BA4}" dt="2023-05-30T22:33:04.216" v="4422" actId="20577"/>
        <pc:sldMkLst>
          <pc:docMk/>
          <pc:sldMk cId="3964627501" sldId="286"/>
        </pc:sldMkLst>
        <pc:spChg chg="del">
          <ac:chgData name="Dennis Frauen" userId="4b21c3718ca34d03" providerId="LiveId" clId="{3A56F6E6-D173-4C42-A1DB-D624C1623BA4}" dt="2023-05-30T17:05:55.294" v="273" actId="478"/>
          <ac:spMkLst>
            <pc:docMk/>
            <pc:sldMk cId="3964627501" sldId="286"/>
            <ac:spMk id="3" creationId="{EBE7BF2C-FAB5-8872-7AC0-DC16F14F602C}"/>
          </ac:spMkLst>
        </pc:spChg>
        <pc:spChg chg="mod">
          <ac:chgData name="Dennis Frauen" userId="4b21c3718ca34d03" providerId="LiveId" clId="{3A56F6E6-D173-4C42-A1DB-D624C1623BA4}" dt="2023-05-30T22:33:04.216" v="4422" actId="20577"/>
          <ac:spMkLst>
            <pc:docMk/>
            <pc:sldMk cId="3964627501" sldId="286"/>
            <ac:spMk id="5" creationId="{FAF5D3F3-90DF-4F69-89D5-7E1FF3929BD0}"/>
          </ac:spMkLst>
        </pc:spChg>
        <pc:spChg chg="add mod ord">
          <ac:chgData name="Dennis Frauen" userId="4b21c3718ca34d03" providerId="LiveId" clId="{3A56F6E6-D173-4C42-A1DB-D624C1623BA4}" dt="2023-05-30T22:31:02.220" v="4379" actId="164"/>
          <ac:spMkLst>
            <pc:docMk/>
            <pc:sldMk cId="3964627501" sldId="286"/>
            <ac:spMk id="22" creationId="{D3A22056-3784-43A8-AECE-9F9BA837CD14}"/>
          </ac:spMkLst>
        </pc:spChg>
        <pc:spChg chg="del">
          <ac:chgData name="Dennis Frauen" userId="4b21c3718ca34d03" providerId="LiveId" clId="{3A56F6E6-D173-4C42-A1DB-D624C1623BA4}" dt="2023-05-30T22:00:51.615" v="4087" actId="478"/>
          <ac:spMkLst>
            <pc:docMk/>
            <pc:sldMk cId="3964627501" sldId="286"/>
            <ac:spMk id="24" creationId="{BB74F8B7-E34F-75FC-9ECD-CCD4167E1103}"/>
          </ac:spMkLst>
        </pc:spChg>
        <pc:spChg chg="add mod">
          <ac:chgData name="Dennis Frauen" userId="4b21c3718ca34d03" providerId="LiveId" clId="{3A56F6E6-D173-4C42-A1DB-D624C1623BA4}" dt="2023-05-30T22:31:27.437" v="4385" actId="1076"/>
          <ac:spMkLst>
            <pc:docMk/>
            <pc:sldMk cId="3964627501" sldId="286"/>
            <ac:spMk id="26" creationId="{E859B748-E495-E2E5-917A-038E0F7046A4}"/>
          </ac:spMkLst>
        </pc:spChg>
        <pc:spChg chg="del">
          <ac:chgData name="Dennis Frauen" userId="4b21c3718ca34d03" providerId="LiveId" clId="{3A56F6E6-D173-4C42-A1DB-D624C1623BA4}" dt="2023-05-30T22:00:50.184" v="4086" actId="478"/>
          <ac:spMkLst>
            <pc:docMk/>
            <pc:sldMk cId="3964627501" sldId="286"/>
            <ac:spMk id="27" creationId="{E8953614-9D5A-C869-6FAF-780E355DACFF}"/>
          </ac:spMkLst>
        </pc:spChg>
        <pc:grpChg chg="add mod">
          <ac:chgData name="Dennis Frauen" userId="4b21c3718ca34d03" providerId="LiveId" clId="{3A56F6E6-D173-4C42-A1DB-D624C1623BA4}" dt="2023-05-30T22:31:07.166" v="4380" actId="1076"/>
          <ac:grpSpMkLst>
            <pc:docMk/>
            <pc:sldMk cId="3964627501" sldId="286"/>
            <ac:grpSpMk id="28" creationId="{014C33A2-E250-DF26-CEA5-AB107F8223F0}"/>
          </ac:grpSpMkLst>
        </pc:grpChg>
        <pc:picChg chg="add mod">
          <ac:chgData name="Dennis Frauen" userId="4b21c3718ca34d03" providerId="LiveId" clId="{3A56F6E6-D173-4C42-A1DB-D624C1623BA4}" dt="2023-05-30T22:31:14.403" v="4381" actId="1076"/>
          <ac:picMkLst>
            <pc:docMk/>
            <pc:sldMk cId="3964627501" sldId="286"/>
            <ac:picMk id="6" creationId="{7260B958-AA0F-650A-05A8-361EDC6899C3}"/>
          </ac:picMkLst>
        </pc:picChg>
        <pc:picChg chg="del">
          <ac:chgData name="Dennis Frauen" userId="4b21c3718ca34d03" providerId="LiveId" clId="{3A56F6E6-D173-4C42-A1DB-D624C1623BA4}" dt="2023-05-30T17:05:46.813" v="270" actId="478"/>
          <ac:picMkLst>
            <pc:docMk/>
            <pc:sldMk cId="3964627501" sldId="286"/>
            <ac:picMk id="7" creationId="{CD2B5C13-8901-3334-DA13-2E0AD29B4429}"/>
          </ac:picMkLst>
        </pc:picChg>
        <pc:picChg chg="add mod">
          <ac:chgData name="Dennis Frauen" userId="4b21c3718ca34d03" providerId="LiveId" clId="{3A56F6E6-D173-4C42-A1DB-D624C1623BA4}" dt="2023-05-30T22:23:31.457" v="4284" actId="1076"/>
          <ac:picMkLst>
            <pc:docMk/>
            <pc:sldMk cId="3964627501" sldId="286"/>
            <ac:picMk id="8" creationId="{924D7A3D-CA0B-A476-655F-EB157A4B814F}"/>
          </ac:picMkLst>
        </pc:picChg>
        <pc:picChg chg="add del mod">
          <ac:chgData name="Dennis Frauen" userId="4b21c3718ca34d03" providerId="LiveId" clId="{3A56F6E6-D173-4C42-A1DB-D624C1623BA4}" dt="2023-05-30T22:17:29.016" v="4114" actId="478"/>
          <ac:picMkLst>
            <pc:docMk/>
            <pc:sldMk cId="3964627501" sldId="286"/>
            <ac:picMk id="9" creationId="{9302B5F6-F8B1-57F1-5CFB-F41C611D5C17}"/>
          </ac:picMkLst>
        </pc:picChg>
        <pc:picChg chg="add mod">
          <ac:chgData name="Dennis Frauen" userId="4b21c3718ca34d03" providerId="LiveId" clId="{3A56F6E6-D173-4C42-A1DB-D624C1623BA4}" dt="2023-05-30T22:31:02.220" v="4379" actId="164"/>
          <ac:picMkLst>
            <pc:docMk/>
            <pc:sldMk cId="3964627501" sldId="286"/>
            <ac:picMk id="11" creationId="{E704538F-4515-A728-9FB5-A4C5D9E71A8F}"/>
          </ac:picMkLst>
        </pc:picChg>
        <pc:picChg chg="add del mod">
          <ac:chgData name="Dennis Frauen" userId="4b21c3718ca34d03" providerId="LiveId" clId="{3A56F6E6-D173-4C42-A1DB-D624C1623BA4}" dt="2023-05-30T22:17:28.240" v="4113" actId="478"/>
          <ac:picMkLst>
            <pc:docMk/>
            <pc:sldMk cId="3964627501" sldId="286"/>
            <ac:picMk id="13" creationId="{6EF2AD98-658A-80A1-004C-5D3487199988}"/>
          </ac:picMkLst>
        </pc:picChg>
        <pc:picChg chg="del">
          <ac:chgData name="Dennis Frauen" userId="4b21c3718ca34d03" providerId="LiveId" clId="{3A56F6E6-D173-4C42-A1DB-D624C1623BA4}" dt="2023-05-30T22:00:47.487" v="4085" actId="478"/>
          <ac:picMkLst>
            <pc:docMk/>
            <pc:sldMk cId="3964627501" sldId="286"/>
            <ac:picMk id="14" creationId="{21F576F8-6A40-8D53-340B-717F6217B8D5}"/>
          </ac:picMkLst>
        </pc:picChg>
        <pc:picChg chg="del">
          <ac:chgData name="Dennis Frauen" userId="4b21c3718ca34d03" providerId="LiveId" clId="{3A56F6E6-D173-4C42-A1DB-D624C1623BA4}" dt="2023-05-30T22:00:46.775" v="4084" actId="478"/>
          <ac:picMkLst>
            <pc:docMk/>
            <pc:sldMk cId="3964627501" sldId="286"/>
            <ac:picMk id="16" creationId="{BEA4F9F6-D1F8-7FC6-D98B-80065C90319C}"/>
          </ac:picMkLst>
        </pc:picChg>
        <pc:picChg chg="add mod">
          <ac:chgData name="Dennis Frauen" userId="4b21c3718ca34d03" providerId="LiveId" clId="{3A56F6E6-D173-4C42-A1DB-D624C1623BA4}" dt="2023-05-30T22:31:16.214" v="4382" actId="1076"/>
          <ac:picMkLst>
            <pc:docMk/>
            <pc:sldMk cId="3964627501" sldId="286"/>
            <ac:picMk id="17" creationId="{716BC68E-FC24-2A63-ADBF-EDE8E6F1AC6E}"/>
          </ac:picMkLst>
        </pc:picChg>
        <pc:picChg chg="add mod">
          <ac:chgData name="Dennis Frauen" userId="4b21c3718ca34d03" providerId="LiveId" clId="{3A56F6E6-D173-4C42-A1DB-D624C1623BA4}" dt="2023-05-30T22:31:02.220" v="4379" actId="164"/>
          <ac:picMkLst>
            <pc:docMk/>
            <pc:sldMk cId="3964627501" sldId="286"/>
            <ac:picMk id="19" creationId="{0B496D8D-BB61-6541-D2FD-F2D9F5E05646}"/>
          </ac:picMkLst>
        </pc:picChg>
        <pc:picChg chg="add mod">
          <ac:chgData name="Dennis Frauen" userId="4b21c3718ca34d03" providerId="LiveId" clId="{3A56F6E6-D173-4C42-A1DB-D624C1623BA4}" dt="2023-05-30T22:31:02.220" v="4379" actId="164"/>
          <ac:picMkLst>
            <pc:docMk/>
            <pc:sldMk cId="3964627501" sldId="286"/>
            <ac:picMk id="21" creationId="{4C4BD8B5-697A-F6B4-B6B2-1A22B48E2D25}"/>
          </ac:picMkLst>
        </pc:picChg>
        <pc:picChg chg="add mod">
          <ac:chgData name="Dennis Frauen" userId="4b21c3718ca34d03" providerId="LiveId" clId="{3A56F6E6-D173-4C42-A1DB-D624C1623BA4}" dt="2023-05-30T22:31:24.205" v="4384" actId="1076"/>
          <ac:picMkLst>
            <pc:docMk/>
            <pc:sldMk cId="3964627501" sldId="286"/>
            <ac:picMk id="25" creationId="{6BDFD737-4857-532D-474E-585DD9B6E2C5}"/>
          </ac:picMkLst>
        </pc:picChg>
      </pc:sldChg>
      <pc:sldChg chg="new del">
        <pc:chgData name="Dennis Frauen" userId="4b21c3718ca34d03" providerId="LiveId" clId="{3A56F6E6-D173-4C42-A1DB-D624C1623BA4}" dt="2023-05-30T18:36:55.002" v="1194" actId="47"/>
        <pc:sldMkLst>
          <pc:docMk/>
          <pc:sldMk cId="1756139493" sldId="287"/>
        </pc:sldMkLst>
      </pc:sldChg>
      <pc:sldChg chg="addSp delSp modSp add mod">
        <pc:chgData name="Dennis Frauen" userId="4b21c3718ca34d03" providerId="LiveId" clId="{3A56F6E6-D173-4C42-A1DB-D624C1623BA4}" dt="2023-05-30T19:41:07.565" v="2778" actId="114"/>
        <pc:sldMkLst>
          <pc:docMk/>
          <pc:sldMk cId="1968335506" sldId="287"/>
        </pc:sldMkLst>
        <pc:spChg chg="add del mod">
          <ac:chgData name="Dennis Frauen" userId="4b21c3718ca34d03" providerId="LiveId" clId="{3A56F6E6-D173-4C42-A1DB-D624C1623BA4}" dt="2023-05-30T19:17:44.408" v="2212" actId="14100"/>
          <ac:spMkLst>
            <pc:docMk/>
            <pc:sldMk cId="1968335506" sldId="287"/>
            <ac:spMk id="3" creationId="{627A247C-BA2A-0900-1F09-FADDBFD06940}"/>
          </ac:spMkLst>
        </pc:spChg>
        <pc:spChg chg="add mod ord">
          <ac:chgData name="Dennis Frauen" userId="4b21c3718ca34d03" providerId="LiveId" clId="{3A56F6E6-D173-4C42-A1DB-D624C1623BA4}" dt="2023-05-30T18:37:45.769" v="1222" actId="1038"/>
          <ac:spMkLst>
            <pc:docMk/>
            <pc:sldMk cId="1968335506" sldId="287"/>
            <ac:spMk id="4" creationId="{289D9332-9BF4-893F-1979-B456D1317FCC}"/>
          </ac:spMkLst>
        </pc:spChg>
        <pc:spChg chg="mod">
          <ac:chgData name="Dennis Frauen" userId="4b21c3718ca34d03" providerId="LiveId" clId="{3A56F6E6-D173-4C42-A1DB-D624C1623BA4}" dt="2023-05-30T18:37:59.945" v="1249" actId="20577"/>
          <ac:spMkLst>
            <pc:docMk/>
            <pc:sldMk cId="1968335506" sldId="287"/>
            <ac:spMk id="5" creationId="{FAF5D3F3-90DF-4F69-89D5-7E1FF3929BD0}"/>
          </ac:spMkLst>
        </pc:spChg>
        <pc:spChg chg="add mod">
          <ac:chgData name="Dennis Frauen" userId="4b21c3718ca34d03" providerId="LiveId" clId="{3A56F6E6-D173-4C42-A1DB-D624C1623BA4}" dt="2023-05-30T18:43:56.128" v="1312" actId="1076"/>
          <ac:spMkLst>
            <pc:docMk/>
            <pc:sldMk cId="1968335506" sldId="287"/>
            <ac:spMk id="7" creationId="{5EABDE70-4ED3-2B4E-1197-3E5F00B8A043}"/>
          </ac:spMkLst>
        </pc:spChg>
        <pc:spChg chg="mod">
          <ac:chgData name="Dennis Frauen" userId="4b21c3718ca34d03" providerId="LiveId" clId="{3A56F6E6-D173-4C42-A1DB-D624C1623BA4}" dt="2023-05-30T19:28:21.049" v="2304" actId="20577"/>
          <ac:spMkLst>
            <pc:docMk/>
            <pc:sldMk cId="1968335506" sldId="287"/>
            <ac:spMk id="8" creationId="{EB85F000-FC63-A767-9E06-070D3B77B92B}"/>
          </ac:spMkLst>
        </pc:spChg>
        <pc:spChg chg="mod topLvl">
          <ac:chgData name="Dennis Frauen" userId="4b21c3718ca34d03" providerId="LiveId" clId="{3A56F6E6-D173-4C42-A1DB-D624C1623BA4}" dt="2023-05-30T19:17:24.053" v="2205" actId="20577"/>
          <ac:spMkLst>
            <pc:docMk/>
            <pc:sldMk cId="1968335506" sldId="287"/>
            <ac:spMk id="10" creationId="{B609D201-1C04-B4A2-E719-19BF3EB99751}"/>
          </ac:spMkLst>
        </pc:spChg>
        <pc:spChg chg="del mod">
          <ac:chgData name="Dennis Frauen" userId="4b21c3718ca34d03" providerId="LiveId" clId="{3A56F6E6-D173-4C42-A1DB-D624C1623BA4}" dt="2023-05-30T19:28:06.610" v="2273" actId="478"/>
          <ac:spMkLst>
            <pc:docMk/>
            <pc:sldMk cId="1968335506" sldId="287"/>
            <ac:spMk id="11" creationId="{24511BDC-8730-6D95-89E9-4961AC55C4E2}"/>
          </ac:spMkLst>
        </pc:spChg>
        <pc:spChg chg="add del mod">
          <ac:chgData name="Dennis Frauen" userId="4b21c3718ca34d03" providerId="LiveId" clId="{3A56F6E6-D173-4C42-A1DB-D624C1623BA4}" dt="2023-05-30T18:50:21.620" v="1538" actId="478"/>
          <ac:spMkLst>
            <pc:docMk/>
            <pc:sldMk cId="1968335506" sldId="287"/>
            <ac:spMk id="13" creationId="{3F59AC65-0292-43BF-5218-E0F69402EE43}"/>
          </ac:spMkLst>
        </pc:spChg>
        <pc:spChg chg="del">
          <ac:chgData name="Dennis Frauen" userId="4b21c3718ca34d03" providerId="LiveId" clId="{3A56F6E6-D173-4C42-A1DB-D624C1623BA4}" dt="2023-05-30T19:33:33.316" v="2542" actId="478"/>
          <ac:spMkLst>
            <pc:docMk/>
            <pc:sldMk cId="1968335506" sldId="287"/>
            <ac:spMk id="27" creationId="{E8953614-9D5A-C869-6FAF-780E355DACFF}"/>
          </ac:spMkLst>
        </pc:spChg>
        <pc:spChg chg="add del mod">
          <ac:chgData name="Dennis Frauen" userId="4b21c3718ca34d03" providerId="LiveId" clId="{3A56F6E6-D173-4C42-A1DB-D624C1623BA4}" dt="2023-05-30T19:33:53.756" v="2549" actId="478"/>
          <ac:spMkLst>
            <pc:docMk/>
            <pc:sldMk cId="1968335506" sldId="287"/>
            <ac:spMk id="34" creationId="{293906CE-7336-1CAC-7BC7-54D8952CA97F}"/>
          </ac:spMkLst>
        </pc:spChg>
        <pc:spChg chg="mod">
          <ac:chgData name="Dennis Frauen" userId="4b21c3718ca34d03" providerId="LiveId" clId="{3A56F6E6-D173-4C42-A1DB-D624C1623BA4}" dt="2023-05-30T19:41:07.565" v="2778" actId="114"/>
          <ac:spMkLst>
            <pc:docMk/>
            <pc:sldMk cId="1968335506" sldId="287"/>
            <ac:spMk id="36" creationId="{CD906D61-6B2B-E027-F879-6B68211FFE26}"/>
          </ac:spMkLst>
        </pc:spChg>
        <pc:spChg chg="del">
          <ac:chgData name="Dennis Frauen" userId="4b21c3718ca34d03" providerId="LiveId" clId="{3A56F6E6-D173-4C42-A1DB-D624C1623BA4}" dt="2023-05-30T18:48:06.218" v="1491" actId="478"/>
          <ac:spMkLst>
            <pc:docMk/>
            <pc:sldMk cId="1968335506" sldId="287"/>
            <ac:spMk id="40" creationId="{C01DA68D-E265-8037-ECEB-61F46D3A13B9}"/>
          </ac:spMkLst>
        </pc:spChg>
        <pc:spChg chg="del">
          <ac:chgData name="Dennis Frauen" userId="4b21c3718ca34d03" providerId="LiveId" clId="{3A56F6E6-D173-4C42-A1DB-D624C1623BA4}" dt="2023-05-30T18:48:08.978" v="1492" actId="478"/>
          <ac:spMkLst>
            <pc:docMk/>
            <pc:sldMk cId="1968335506" sldId="287"/>
            <ac:spMk id="41" creationId="{2BE5B467-1AB6-64DD-5D12-8BF4B9DE7A56}"/>
          </ac:spMkLst>
        </pc:spChg>
        <pc:grpChg chg="del">
          <ac:chgData name="Dennis Frauen" userId="4b21c3718ca34d03" providerId="LiveId" clId="{3A56F6E6-D173-4C42-A1DB-D624C1623BA4}" dt="2023-05-30T18:43:51.303" v="1311" actId="478"/>
          <ac:grpSpMkLst>
            <pc:docMk/>
            <pc:sldMk cId="1968335506" sldId="287"/>
            <ac:grpSpMk id="51" creationId="{8A6569A9-8D65-F34E-66C9-8D9C1CB4E3BD}"/>
          </ac:grpSpMkLst>
        </pc:grpChg>
        <pc:picChg chg="mod">
          <ac:chgData name="Dennis Frauen" userId="4b21c3718ca34d03" providerId="LiveId" clId="{3A56F6E6-D173-4C42-A1DB-D624C1623BA4}" dt="2023-05-30T18:37:27.090" v="1206" actId="1076"/>
          <ac:picMkLst>
            <pc:docMk/>
            <pc:sldMk cId="1968335506" sldId="287"/>
            <ac:picMk id="6" creationId="{9B7F990B-6E6D-7C07-3A15-D3141AD19A87}"/>
          </ac:picMkLst>
        </pc:picChg>
        <pc:picChg chg="add mod">
          <ac:chgData name="Dennis Frauen" userId="4b21c3718ca34d03" providerId="LiveId" clId="{3A56F6E6-D173-4C42-A1DB-D624C1623BA4}" dt="2023-05-30T18:50:15.509" v="1536" actId="1076"/>
          <ac:picMkLst>
            <pc:docMk/>
            <pc:sldMk cId="1968335506" sldId="287"/>
            <ac:picMk id="12" creationId="{C18C1610-6C81-EEE8-4134-D78120B1FD0D}"/>
          </ac:picMkLst>
        </pc:picChg>
        <pc:picChg chg="del">
          <ac:chgData name="Dennis Frauen" userId="4b21c3718ca34d03" providerId="LiveId" clId="{3A56F6E6-D173-4C42-A1DB-D624C1623BA4}" dt="2023-05-30T18:48:12.730" v="1494" actId="478"/>
          <ac:picMkLst>
            <pc:docMk/>
            <pc:sldMk cId="1968335506" sldId="287"/>
            <ac:picMk id="14" creationId="{21F576F8-6A40-8D53-340B-717F6217B8D5}"/>
          </ac:picMkLst>
        </pc:picChg>
        <pc:picChg chg="add mod">
          <ac:chgData name="Dennis Frauen" userId="4b21c3718ca34d03" providerId="LiveId" clId="{3A56F6E6-D173-4C42-A1DB-D624C1623BA4}" dt="2023-05-30T19:17:33.012" v="2209" actId="1037"/>
          <ac:picMkLst>
            <pc:docMk/>
            <pc:sldMk cId="1968335506" sldId="287"/>
            <ac:picMk id="15" creationId="{7BC61A0E-ED56-9255-75B5-A80A6EE57F03}"/>
          </ac:picMkLst>
        </pc:picChg>
        <pc:picChg chg="del">
          <ac:chgData name="Dennis Frauen" userId="4b21c3718ca34d03" providerId="LiveId" clId="{3A56F6E6-D173-4C42-A1DB-D624C1623BA4}" dt="2023-05-30T18:48:11.018" v="1493" actId="478"/>
          <ac:picMkLst>
            <pc:docMk/>
            <pc:sldMk cId="1968335506" sldId="287"/>
            <ac:picMk id="16" creationId="{BEA4F9F6-D1F8-7FC6-D98B-80065C90319C}"/>
          </ac:picMkLst>
        </pc:picChg>
        <pc:picChg chg="add mod">
          <ac:chgData name="Dennis Frauen" userId="4b21c3718ca34d03" providerId="LiveId" clId="{3A56F6E6-D173-4C42-A1DB-D624C1623BA4}" dt="2023-05-30T19:34:40.120" v="2653" actId="1076"/>
          <ac:picMkLst>
            <pc:docMk/>
            <pc:sldMk cId="1968335506" sldId="287"/>
            <ac:picMk id="18" creationId="{12A8C074-5D5C-8EC6-883B-7FE838F41AF7}"/>
          </ac:picMkLst>
        </pc:picChg>
        <pc:picChg chg="add mod">
          <ac:chgData name="Dennis Frauen" userId="4b21c3718ca34d03" providerId="LiveId" clId="{3A56F6E6-D173-4C42-A1DB-D624C1623BA4}" dt="2023-05-30T19:34:34.192" v="2652" actId="1076"/>
          <ac:picMkLst>
            <pc:docMk/>
            <pc:sldMk cId="1968335506" sldId="287"/>
            <ac:picMk id="20" creationId="{85570FD6-39D1-DEF4-C146-C055BAA90FDD}"/>
          </ac:picMkLst>
        </pc:picChg>
        <pc:picChg chg="add mod">
          <ac:chgData name="Dennis Frauen" userId="4b21c3718ca34d03" providerId="LiveId" clId="{3A56F6E6-D173-4C42-A1DB-D624C1623BA4}" dt="2023-05-30T19:29:19.860" v="2305" actId="1076"/>
          <ac:picMkLst>
            <pc:docMk/>
            <pc:sldMk cId="1968335506" sldId="287"/>
            <ac:picMk id="22" creationId="{8987C092-4E01-B740-0DF5-5FCF43428C28}"/>
          </ac:picMkLst>
        </pc:picChg>
        <pc:picChg chg="del topLvl">
          <ac:chgData name="Dennis Frauen" userId="4b21c3718ca34d03" providerId="LiveId" clId="{3A56F6E6-D173-4C42-A1DB-D624C1623BA4}" dt="2023-05-30T18:43:51.303" v="1311" actId="478"/>
          <ac:picMkLst>
            <pc:docMk/>
            <pc:sldMk cId="1968335506" sldId="287"/>
            <ac:picMk id="23" creationId="{EA0CEF32-B791-0C85-A4E9-55FC60C26AB6}"/>
          </ac:picMkLst>
        </pc:picChg>
        <pc:picChg chg="add mod">
          <ac:chgData name="Dennis Frauen" userId="4b21c3718ca34d03" providerId="LiveId" clId="{3A56F6E6-D173-4C42-A1DB-D624C1623BA4}" dt="2023-05-30T19:35:07.252" v="2672" actId="1035"/>
          <ac:picMkLst>
            <pc:docMk/>
            <pc:sldMk cId="1968335506" sldId="287"/>
            <ac:picMk id="25" creationId="{667AA42A-48F4-586F-3289-9B129BDC2757}"/>
          </ac:picMkLst>
        </pc:picChg>
        <pc:picChg chg="del">
          <ac:chgData name="Dennis Frauen" userId="4b21c3718ca34d03" providerId="LiveId" clId="{3A56F6E6-D173-4C42-A1DB-D624C1623BA4}" dt="2023-05-30T18:43:49.773" v="1310" actId="478"/>
          <ac:picMkLst>
            <pc:docMk/>
            <pc:sldMk cId="1968335506" sldId="287"/>
            <ac:picMk id="26" creationId="{D2A3374B-D439-666C-F407-E79EA888F734}"/>
          </ac:picMkLst>
        </pc:picChg>
        <pc:picChg chg="add mod">
          <ac:chgData name="Dennis Frauen" userId="4b21c3718ca34d03" providerId="LiveId" clId="{3A56F6E6-D173-4C42-A1DB-D624C1623BA4}" dt="2023-05-30T19:31:18.987" v="2538" actId="1036"/>
          <ac:picMkLst>
            <pc:docMk/>
            <pc:sldMk cId="1968335506" sldId="287"/>
            <ac:picMk id="28" creationId="{7EC1C3DA-7207-B849-2EE1-F75504F20449}"/>
          </ac:picMkLst>
        </pc:picChg>
        <pc:picChg chg="del">
          <ac:chgData name="Dennis Frauen" userId="4b21c3718ca34d03" providerId="LiveId" clId="{3A56F6E6-D173-4C42-A1DB-D624C1623BA4}" dt="2023-05-30T18:43:48.317" v="1309" actId="478"/>
          <ac:picMkLst>
            <pc:docMk/>
            <pc:sldMk cId="1968335506" sldId="287"/>
            <ac:picMk id="29" creationId="{2665B7DF-3117-A305-DA01-4BC44E112883}"/>
          </ac:picMkLst>
        </pc:picChg>
        <pc:picChg chg="del">
          <ac:chgData name="Dennis Frauen" userId="4b21c3718ca34d03" providerId="LiveId" clId="{3A56F6E6-D173-4C42-A1DB-D624C1623BA4}" dt="2023-05-30T18:45:23.888" v="1447" actId="478"/>
          <ac:picMkLst>
            <pc:docMk/>
            <pc:sldMk cId="1968335506" sldId="287"/>
            <ac:picMk id="31" creationId="{820E195A-9DD7-7BF3-0D5D-453E3EA26012}"/>
          </ac:picMkLst>
        </pc:picChg>
        <pc:picChg chg="add mod">
          <ac:chgData name="Dennis Frauen" userId="4b21c3718ca34d03" providerId="LiveId" clId="{3A56F6E6-D173-4C42-A1DB-D624C1623BA4}" dt="2023-05-30T19:32:33.916" v="2541" actId="1036"/>
          <ac:picMkLst>
            <pc:docMk/>
            <pc:sldMk cId="1968335506" sldId="287"/>
            <ac:picMk id="32" creationId="{DC3AC83F-D72D-51AE-1135-C858C2F16067}"/>
          </ac:picMkLst>
        </pc:picChg>
        <pc:picChg chg="del">
          <ac:chgData name="Dennis Frauen" userId="4b21c3718ca34d03" providerId="LiveId" clId="{3A56F6E6-D173-4C42-A1DB-D624C1623BA4}" dt="2023-05-30T18:47:19.769" v="1490" actId="478"/>
          <ac:picMkLst>
            <pc:docMk/>
            <pc:sldMk cId="1968335506" sldId="287"/>
            <ac:picMk id="33" creationId="{84F7B5E5-58BA-369B-68DD-D485E70154ED}"/>
          </ac:picMkLst>
        </pc:picChg>
        <pc:picChg chg="del">
          <ac:chgData name="Dennis Frauen" userId="4b21c3718ca34d03" providerId="LiveId" clId="{3A56F6E6-D173-4C42-A1DB-D624C1623BA4}" dt="2023-05-30T18:45:24.759" v="1448" actId="478"/>
          <ac:picMkLst>
            <pc:docMk/>
            <pc:sldMk cId="1968335506" sldId="287"/>
            <ac:picMk id="35" creationId="{29134255-DF63-CD21-A4D0-8FAE26D2C86C}"/>
          </ac:picMkLst>
        </pc:picChg>
        <pc:cxnChg chg="del">
          <ac:chgData name="Dennis Frauen" userId="4b21c3718ca34d03" providerId="LiveId" clId="{3A56F6E6-D173-4C42-A1DB-D624C1623BA4}" dt="2023-05-30T18:48:14.977" v="1495" actId="478"/>
          <ac:cxnSpMkLst>
            <pc:docMk/>
            <pc:sldMk cId="1968335506" sldId="287"/>
            <ac:cxnSpMk id="43" creationId="{FE78C8C4-EB81-1DBF-FA45-69A1DA56016F}"/>
          </ac:cxnSpMkLst>
        </pc:cxnChg>
        <pc:cxnChg chg="del">
          <ac:chgData name="Dennis Frauen" userId="4b21c3718ca34d03" providerId="LiveId" clId="{3A56F6E6-D173-4C42-A1DB-D624C1623BA4}" dt="2023-05-30T18:48:17.081" v="1496" actId="478"/>
          <ac:cxnSpMkLst>
            <pc:docMk/>
            <pc:sldMk cId="1968335506" sldId="287"/>
            <ac:cxnSpMk id="46" creationId="{6990569D-2D9D-618B-6C4F-34F36FD8F30B}"/>
          </ac:cxnSpMkLst>
        </pc:cxnChg>
      </pc:sldChg>
      <pc:sldChg chg="new del">
        <pc:chgData name="Dennis Frauen" userId="4b21c3718ca34d03" providerId="LiveId" clId="{3A56F6E6-D173-4C42-A1DB-D624C1623BA4}" dt="2023-05-30T18:36:55.850" v="1195" actId="47"/>
        <pc:sldMkLst>
          <pc:docMk/>
          <pc:sldMk cId="1116538935" sldId="288"/>
        </pc:sldMkLst>
      </pc:sldChg>
      <pc:sldChg chg="addSp delSp modSp add mod">
        <pc:chgData name="Dennis Frauen" userId="4b21c3718ca34d03" providerId="LiveId" clId="{3A56F6E6-D173-4C42-A1DB-D624C1623BA4}" dt="2023-05-30T21:40:02.669" v="3975" actId="947"/>
        <pc:sldMkLst>
          <pc:docMk/>
          <pc:sldMk cId="1718968302" sldId="288"/>
        </pc:sldMkLst>
        <pc:spChg chg="add mod ord">
          <ac:chgData name="Dennis Frauen" userId="4b21c3718ca34d03" providerId="LiveId" clId="{3A56F6E6-D173-4C42-A1DB-D624C1623BA4}" dt="2023-05-30T21:36:00.340" v="3911" actId="164"/>
          <ac:spMkLst>
            <pc:docMk/>
            <pc:sldMk cId="1718968302" sldId="288"/>
            <ac:spMk id="3" creationId="{834B03B5-FAEC-CD97-4D6E-3DB0C452B1A4}"/>
          </ac:spMkLst>
        </pc:spChg>
        <pc:spChg chg="add mod">
          <ac:chgData name="Dennis Frauen" userId="4b21c3718ca34d03" providerId="LiveId" clId="{3A56F6E6-D173-4C42-A1DB-D624C1623BA4}" dt="2023-05-30T21:36:00.340" v="3911" actId="164"/>
          <ac:spMkLst>
            <pc:docMk/>
            <pc:sldMk cId="1718968302" sldId="288"/>
            <ac:spMk id="4" creationId="{50CF3A35-877B-5115-EEBD-176829744E4D}"/>
          </ac:spMkLst>
        </pc:spChg>
        <pc:spChg chg="mod">
          <ac:chgData name="Dennis Frauen" userId="4b21c3718ca34d03" providerId="LiveId" clId="{3A56F6E6-D173-4C42-A1DB-D624C1623BA4}" dt="2023-05-30T21:23:24.781" v="3464" actId="20577"/>
          <ac:spMkLst>
            <pc:docMk/>
            <pc:sldMk cId="1718968302" sldId="288"/>
            <ac:spMk id="5" creationId="{FAF5D3F3-90DF-4F69-89D5-7E1FF3929BD0}"/>
          </ac:spMkLst>
        </pc:spChg>
        <pc:spChg chg="add mod">
          <ac:chgData name="Dennis Frauen" userId="4b21c3718ca34d03" providerId="LiveId" clId="{3A56F6E6-D173-4C42-A1DB-D624C1623BA4}" dt="2023-05-30T21:36:11.636" v="3913" actId="1076"/>
          <ac:spMkLst>
            <pc:docMk/>
            <pc:sldMk cId="1718968302" sldId="288"/>
            <ac:spMk id="7" creationId="{8BC7AB34-9EF9-352C-873B-2BBBDFA7048F}"/>
          </ac:spMkLst>
        </pc:spChg>
        <pc:spChg chg="del">
          <ac:chgData name="Dennis Frauen" userId="4b21c3718ca34d03" providerId="LiveId" clId="{3A56F6E6-D173-4C42-A1DB-D624C1623BA4}" dt="2023-05-30T21:21:05.989" v="3174" actId="478"/>
          <ac:spMkLst>
            <pc:docMk/>
            <pc:sldMk cId="1718968302" sldId="288"/>
            <ac:spMk id="12" creationId="{F6E1561A-5C23-D129-F900-246C22588DF2}"/>
          </ac:spMkLst>
        </pc:spChg>
        <pc:spChg chg="del">
          <ac:chgData name="Dennis Frauen" userId="4b21c3718ca34d03" providerId="LiveId" clId="{3A56F6E6-D173-4C42-A1DB-D624C1623BA4}" dt="2023-05-30T21:21:05.989" v="3174" actId="478"/>
          <ac:spMkLst>
            <pc:docMk/>
            <pc:sldMk cId="1718968302" sldId="288"/>
            <ac:spMk id="13" creationId="{313CF966-51C9-B69E-9633-74991FEAB755}"/>
          </ac:spMkLst>
        </pc:spChg>
        <pc:spChg chg="del">
          <ac:chgData name="Dennis Frauen" userId="4b21c3718ca34d03" providerId="LiveId" clId="{3A56F6E6-D173-4C42-A1DB-D624C1623BA4}" dt="2023-05-30T21:21:05.989" v="3174" actId="478"/>
          <ac:spMkLst>
            <pc:docMk/>
            <pc:sldMk cId="1718968302" sldId="288"/>
            <ac:spMk id="15" creationId="{5EB15B95-B918-A339-53E7-6441C4087419}"/>
          </ac:spMkLst>
        </pc:spChg>
        <pc:spChg chg="mod">
          <ac:chgData name="Dennis Frauen" userId="4b21c3718ca34d03" providerId="LiveId" clId="{3A56F6E6-D173-4C42-A1DB-D624C1623BA4}" dt="2023-05-30T21:40:02.669" v="3975" actId="947"/>
          <ac:spMkLst>
            <pc:docMk/>
            <pc:sldMk cId="1718968302" sldId="288"/>
            <ac:spMk id="17" creationId="{89B94342-E706-9EA5-EAC4-DB4631AFD18A}"/>
          </ac:spMkLst>
        </pc:spChg>
        <pc:grpChg chg="add mod">
          <ac:chgData name="Dennis Frauen" userId="4b21c3718ca34d03" providerId="LiveId" clId="{3A56F6E6-D173-4C42-A1DB-D624C1623BA4}" dt="2023-05-30T21:36:08.842" v="3912" actId="1076"/>
          <ac:grpSpMkLst>
            <pc:docMk/>
            <pc:sldMk cId="1718968302" sldId="288"/>
            <ac:grpSpMk id="8" creationId="{D242466A-44D6-0C34-4FB5-969A5716E76B}"/>
          </ac:grpSpMkLst>
        </pc:grpChg>
        <pc:picChg chg="del">
          <ac:chgData name="Dennis Frauen" userId="4b21c3718ca34d03" providerId="LiveId" clId="{3A56F6E6-D173-4C42-A1DB-D624C1623BA4}" dt="2023-05-30T21:21:05.989" v="3174" actId="478"/>
          <ac:picMkLst>
            <pc:docMk/>
            <pc:sldMk cId="1718968302" sldId="288"/>
            <ac:picMk id="6" creationId="{AA323666-BAA8-9DB7-17FB-D8C5D2473FAE}"/>
          </ac:picMkLst>
        </pc:picChg>
        <pc:picChg chg="del">
          <ac:chgData name="Dennis Frauen" userId="4b21c3718ca34d03" providerId="LiveId" clId="{3A56F6E6-D173-4C42-A1DB-D624C1623BA4}" dt="2023-05-30T21:21:05.989" v="3174" actId="478"/>
          <ac:picMkLst>
            <pc:docMk/>
            <pc:sldMk cId="1718968302" sldId="288"/>
            <ac:picMk id="9" creationId="{25733DF7-9A4C-C9CE-B0D7-AF75601C3CB9}"/>
          </ac:picMkLst>
        </pc:picChg>
        <pc:picChg chg="del">
          <ac:chgData name="Dennis Frauen" userId="4b21c3718ca34d03" providerId="LiveId" clId="{3A56F6E6-D173-4C42-A1DB-D624C1623BA4}" dt="2023-05-30T21:21:05.989" v="3174" actId="478"/>
          <ac:picMkLst>
            <pc:docMk/>
            <pc:sldMk cId="1718968302" sldId="288"/>
            <ac:picMk id="11" creationId="{7D260ACE-74F9-8926-6FB4-3E4B7F2869C2}"/>
          </ac:picMkLst>
        </pc:picChg>
      </pc:sldChg>
      <pc:sldChg chg="del">
        <pc:chgData name="Dennis Frauen" userId="4b21c3718ca34d03" providerId="LiveId" clId="{3A56F6E6-D173-4C42-A1DB-D624C1623BA4}" dt="2023-05-30T16:46:02.228" v="17" actId="2696"/>
        <pc:sldMkLst>
          <pc:docMk/>
          <pc:sldMk cId="2931046241" sldId="288"/>
        </pc:sldMkLst>
      </pc:sldChg>
      <pc:sldChg chg="addSp delSp modSp add mod">
        <pc:chgData name="Dennis Frauen" userId="4b21c3718ca34d03" providerId="LiveId" clId="{3A56F6E6-D173-4C42-A1DB-D624C1623BA4}" dt="2023-05-30T22:17:45.176" v="4122" actId="1036"/>
        <pc:sldMkLst>
          <pc:docMk/>
          <pc:sldMk cId="692398387" sldId="289"/>
        </pc:sldMkLst>
        <pc:spChg chg="mod">
          <ac:chgData name="Dennis Frauen" userId="4b21c3718ca34d03" providerId="LiveId" clId="{3A56F6E6-D173-4C42-A1DB-D624C1623BA4}" dt="2023-05-30T22:00:07.431" v="4076" actId="20577"/>
          <ac:spMkLst>
            <pc:docMk/>
            <pc:sldMk cId="692398387" sldId="289"/>
            <ac:spMk id="5" creationId="{FAF5D3F3-90DF-4F69-89D5-7E1FF3929BD0}"/>
          </ac:spMkLst>
        </pc:spChg>
        <pc:spChg chg="del">
          <ac:chgData name="Dennis Frauen" userId="4b21c3718ca34d03" providerId="LiveId" clId="{3A56F6E6-D173-4C42-A1DB-D624C1623BA4}" dt="2023-05-30T21:37:35.934" v="3962" actId="478"/>
          <ac:spMkLst>
            <pc:docMk/>
            <pc:sldMk cId="692398387" sldId="289"/>
            <ac:spMk id="7" creationId="{8BC7AB34-9EF9-352C-873B-2BBBDFA7048F}"/>
          </ac:spMkLst>
        </pc:spChg>
        <pc:spChg chg="mod topLvl">
          <ac:chgData name="Dennis Frauen" userId="4b21c3718ca34d03" providerId="LiveId" clId="{3A56F6E6-D173-4C42-A1DB-D624C1623BA4}" dt="2023-05-30T21:49:08.688" v="4010" actId="164"/>
          <ac:spMkLst>
            <pc:docMk/>
            <pc:sldMk cId="692398387" sldId="289"/>
            <ac:spMk id="12" creationId="{2C545B03-D6FC-48E9-E433-001615242955}"/>
          </ac:spMkLst>
        </pc:spChg>
        <pc:spChg chg="mod topLvl">
          <ac:chgData name="Dennis Frauen" userId="4b21c3718ca34d03" providerId="LiveId" clId="{3A56F6E6-D173-4C42-A1DB-D624C1623BA4}" dt="2023-05-30T21:49:08.688" v="4010" actId="164"/>
          <ac:spMkLst>
            <pc:docMk/>
            <pc:sldMk cId="692398387" sldId="289"/>
            <ac:spMk id="13" creationId="{3569F12F-6305-A27A-D55E-FDF5F2D64C4C}"/>
          </ac:spMkLst>
        </pc:spChg>
        <pc:spChg chg="del">
          <ac:chgData name="Dennis Frauen" userId="4b21c3718ca34d03" providerId="LiveId" clId="{3A56F6E6-D173-4C42-A1DB-D624C1623BA4}" dt="2023-05-30T21:37:33.270" v="3961" actId="478"/>
          <ac:spMkLst>
            <pc:docMk/>
            <pc:sldMk cId="692398387" sldId="289"/>
            <ac:spMk id="17" creationId="{89B94342-E706-9EA5-EAC4-DB4631AFD18A}"/>
          </ac:spMkLst>
        </pc:spChg>
        <pc:spChg chg="add mod">
          <ac:chgData name="Dennis Frauen" userId="4b21c3718ca34d03" providerId="LiveId" clId="{3A56F6E6-D173-4C42-A1DB-D624C1623BA4}" dt="2023-05-30T21:58:21.021" v="4040" actId="1076"/>
          <ac:spMkLst>
            <pc:docMk/>
            <pc:sldMk cId="692398387" sldId="289"/>
            <ac:spMk id="20" creationId="{2BBE73A1-2226-BA01-C587-EAF75B434E36}"/>
          </ac:spMkLst>
        </pc:spChg>
        <pc:spChg chg="add del">
          <ac:chgData name="Dennis Frauen" userId="4b21c3718ca34d03" providerId="LiveId" clId="{3A56F6E6-D173-4C42-A1DB-D624C1623BA4}" dt="2023-05-30T22:17:36.054" v="4118" actId="22"/>
          <ac:spMkLst>
            <pc:docMk/>
            <pc:sldMk cId="692398387" sldId="289"/>
            <ac:spMk id="24" creationId="{F4F28000-9634-8BE6-C3D0-F12FAA59AE7C}"/>
          </ac:spMkLst>
        </pc:spChg>
        <pc:grpChg chg="del">
          <ac:chgData name="Dennis Frauen" userId="4b21c3718ca34d03" providerId="LiveId" clId="{3A56F6E6-D173-4C42-A1DB-D624C1623BA4}" dt="2023-05-30T21:37:02.886" v="3960" actId="478"/>
          <ac:grpSpMkLst>
            <pc:docMk/>
            <pc:sldMk cId="692398387" sldId="289"/>
            <ac:grpSpMk id="8" creationId="{D242466A-44D6-0C34-4FB5-969A5716E76B}"/>
          </ac:grpSpMkLst>
        </pc:grpChg>
        <pc:grpChg chg="add del mod">
          <ac:chgData name="Dennis Frauen" userId="4b21c3718ca34d03" providerId="LiveId" clId="{3A56F6E6-D173-4C42-A1DB-D624C1623BA4}" dt="2023-05-30T21:49:03.466" v="4009" actId="165"/>
          <ac:grpSpMkLst>
            <pc:docMk/>
            <pc:sldMk cId="692398387" sldId="289"/>
            <ac:grpSpMk id="9" creationId="{77BD423D-2202-BEED-CE24-C2DC0031A10D}"/>
          </ac:grpSpMkLst>
        </pc:grpChg>
        <pc:grpChg chg="add mod">
          <ac:chgData name="Dennis Frauen" userId="4b21c3718ca34d03" providerId="LiveId" clId="{3A56F6E6-D173-4C42-A1DB-D624C1623BA4}" dt="2023-05-30T21:58:12.253" v="4038" actId="1076"/>
          <ac:grpSpMkLst>
            <pc:docMk/>
            <pc:sldMk cId="692398387" sldId="289"/>
            <ac:grpSpMk id="16" creationId="{B85FBC61-5180-0511-698B-C7ADD1E0B81F}"/>
          </ac:grpSpMkLst>
        </pc:grpChg>
        <pc:picChg chg="add mod">
          <ac:chgData name="Dennis Frauen" userId="4b21c3718ca34d03" providerId="LiveId" clId="{3A56F6E6-D173-4C42-A1DB-D624C1623BA4}" dt="2023-05-30T21:58:14.605" v="4039" actId="1076"/>
          <ac:picMkLst>
            <pc:docMk/>
            <pc:sldMk cId="692398387" sldId="289"/>
            <ac:picMk id="6" creationId="{16B8B0E9-3709-A34C-BCB9-F6D895D35B0B}"/>
          </ac:picMkLst>
        </pc:picChg>
        <pc:picChg chg="mod topLvl">
          <ac:chgData name="Dennis Frauen" userId="4b21c3718ca34d03" providerId="LiveId" clId="{3A56F6E6-D173-4C42-A1DB-D624C1623BA4}" dt="2023-05-30T21:49:08.688" v="4010" actId="164"/>
          <ac:picMkLst>
            <pc:docMk/>
            <pc:sldMk cId="692398387" sldId="289"/>
            <ac:picMk id="10" creationId="{119D4EB2-58D3-7810-18E4-054A4F3E04F1}"/>
          </ac:picMkLst>
        </pc:picChg>
        <pc:picChg chg="mod topLvl">
          <ac:chgData name="Dennis Frauen" userId="4b21c3718ca34d03" providerId="LiveId" clId="{3A56F6E6-D173-4C42-A1DB-D624C1623BA4}" dt="2023-05-30T21:49:08.688" v="4010" actId="164"/>
          <ac:picMkLst>
            <pc:docMk/>
            <pc:sldMk cId="692398387" sldId="289"/>
            <ac:picMk id="11" creationId="{CADEC176-D391-1294-7128-FB7AA210F0E2}"/>
          </ac:picMkLst>
        </pc:picChg>
        <pc:picChg chg="add del mod">
          <ac:chgData name="Dennis Frauen" userId="4b21c3718ca34d03" providerId="LiveId" clId="{3A56F6E6-D173-4C42-A1DB-D624C1623BA4}" dt="2023-05-30T21:59:18.879" v="4041" actId="478"/>
          <ac:picMkLst>
            <pc:docMk/>
            <pc:sldMk cId="692398387" sldId="289"/>
            <ac:picMk id="19" creationId="{593535BD-60F4-1861-A204-7B8FE0F39FE1}"/>
          </ac:picMkLst>
        </pc:picChg>
        <pc:picChg chg="add del mod">
          <ac:chgData name="Dennis Frauen" userId="4b21c3718ca34d03" providerId="LiveId" clId="{3A56F6E6-D173-4C42-A1DB-D624C1623BA4}" dt="2023-05-30T22:17:33.848" v="4116" actId="478"/>
          <ac:picMkLst>
            <pc:docMk/>
            <pc:sldMk cId="692398387" sldId="289"/>
            <ac:picMk id="22" creationId="{ACC1515E-26FD-F66F-F26A-012C08D5441C}"/>
          </ac:picMkLst>
        </pc:picChg>
        <pc:picChg chg="add mod">
          <ac:chgData name="Dennis Frauen" userId="4b21c3718ca34d03" providerId="LiveId" clId="{3A56F6E6-D173-4C42-A1DB-D624C1623BA4}" dt="2023-05-30T22:17:45.176" v="4122" actId="1036"/>
          <ac:picMkLst>
            <pc:docMk/>
            <pc:sldMk cId="692398387" sldId="289"/>
            <ac:picMk id="25" creationId="{B1634AE5-60E5-2BC2-A296-B2AEF8182F59}"/>
          </ac:picMkLst>
        </pc:picChg>
        <pc:cxnChg chg="mod topLvl">
          <ac:chgData name="Dennis Frauen" userId="4b21c3718ca34d03" providerId="LiveId" clId="{3A56F6E6-D173-4C42-A1DB-D624C1623BA4}" dt="2023-05-30T21:49:08.688" v="4010" actId="164"/>
          <ac:cxnSpMkLst>
            <pc:docMk/>
            <pc:sldMk cId="692398387" sldId="289"/>
            <ac:cxnSpMk id="14" creationId="{80E2335B-54EC-25B8-10E0-211F7D1142D4}"/>
          </ac:cxnSpMkLst>
        </pc:cxnChg>
        <pc:cxnChg chg="mod topLvl">
          <ac:chgData name="Dennis Frauen" userId="4b21c3718ca34d03" providerId="LiveId" clId="{3A56F6E6-D173-4C42-A1DB-D624C1623BA4}" dt="2023-05-30T22:10:57.160" v="4103" actId="1037"/>
          <ac:cxnSpMkLst>
            <pc:docMk/>
            <pc:sldMk cId="692398387" sldId="289"/>
            <ac:cxnSpMk id="15" creationId="{220AABF8-6074-307F-2D3E-D7D4E2072AAF}"/>
          </ac:cxnSpMkLst>
        </pc:cxnChg>
      </pc:sldChg>
      <pc:sldChg chg="del">
        <pc:chgData name="Dennis Frauen" userId="4b21c3718ca34d03" providerId="LiveId" clId="{3A56F6E6-D173-4C42-A1DB-D624C1623BA4}" dt="2023-05-30T16:46:04.916" v="18" actId="2696"/>
        <pc:sldMkLst>
          <pc:docMk/>
          <pc:sldMk cId="2552483748" sldId="289"/>
        </pc:sldMkLst>
      </pc:sldChg>
      <pc:sldChg chg="del">
        <pc:chgData name="Dennis Frauen" userId="4b21c3718ca34d03" providerId="LiveId" clId="{3A56F6E6-D173-4C42-A1DB-D624C1623BA4}" dt="2023-05-30T16:46:17.333" v="21" actId="2696"/>
        <pc:sldMkLst>
          <pc:docMk/>
          <pc:sldMk cId="2997324160" sldId="290"/>
        </pc:sldMkLst>
      </pc:sldChg>
      <pc:sldChg chg="addSp delSp modSp add mod ord">
        <pc:chgData name="Dennis Frauen" userId="4b21c3718ca34d03" providerId="LiveId" clId="{3A56F6E6-D173-4C42-A1DB-D624C1623BA4}" dt="2023-05-30T22:47:32.570" v="5018" actId="20577"/>
        <pc:sldMkLst>
          <pc:docMk/>
          <pc:sldMk cId="3862390465" sldId="290"/>
        </pc:sldMkLst>
        <pc:spChg chg="mod">
          <ac:chgData name="Dennis Frauen" userId="4b21c3718ca34d03" providerId="LiveId" clId="{3A56F6E6-D173-4C42-A1DB-D624C1623BA4}" dt="2023-05-30T22:40:45.145" v="4662" actId="20577"/>
          <ac:spMkLst>
            <pc:docMk/>
            <pc:sldMk cId="3862390465" sldId="290"/>
            <ac:spMk id="5" creationId="{FAF5D3F3-90DF-4F69-89D5-7E1FF3929BD0}"/>
          </ac:spMkLst>
        </pc:spChg>
        <pc:spChg chg="mod">
          <ac:chgData name="Dennis Frauen" userId="4b21c3718ca34d03" providerId="LiveId" clId="{3A56F6E6-D173-4C42-A1DB-D624C1623BA4}" dt="2023-05-30T22:47:32.570" v="5018" actId="20577"/>
          <ac:spMkLst>
            <pc:docMk/>
            <pc:sldMk cId="3862390465" sldId="290"/>
            <ac:spMk id="17" creationId="{89B94342-E706-9EA5-EAC4-DB4631AFD18A}"/>
          </ac:spMkLst>
        </pc:spChg>
        <pc:grpChg chg="del">
          <ac:chgData name="Dennis Frauen" userId="4b21c3718ca34d03" providerId="LiveId" clId="{3A56F6E6-D173-4C42-A1DB-D624C1623BA4}" dt="2023-05-30T22:40:53.441" v="4663" actId="478"/>
          <ac:grpSpMkLst>
            <pc:docMk/>
            <pc:sldMk cId="3862390465" sldId="290"/>
            <ac:grpSpMk id="8" creationId="{D242466A-44D6-0C34-4FB5-969A5716E76B}"/>
          </ac:grpSpMkLst>
        </pc:grpChg>
        <pc:picChg chg="add mod">
          <ac:chgData name="Dennis Frauen" userId="4b21c3718ca34d03" providerId="LiveId" clId="{3A56F6E6-D173-4C42-A1DB-D624C1623BA4}" dt="2023-05-30T22:41:13.169" v="4713" actId="1076"/>
          <ac:picMkLst>
            <pc:docMk/>
            <pc:sldMk cId="3862390465" sldId="290"/>
            <ac:picMk id="9" creationId="{884F4059-2919-1A3B-2081-7C6B7FB7DC60}"/>
          </ac:picMkLst>
        </pc:picChg>
      </pc:sldChg>
      <pc:sldChg chg="delSp modSp add mod ord">
        <pc:chgData name="Dennis Frauen" userId="4b21c3718ca34d03" providerId="LiveId" clId="{3A56F6E6-D173-4C42-A1DB-D624C1623BA4}" dt="2023-05-31T09:43:09.068" v="5587" actId="20577"/>
        <pc:sldMkLst>
          <pc:docMk/>
          <pc:sldMk cId="473465259" sldId="291"/>
        </pc:sldMkLst>
        <pc:spChg chg="del topLvl">
          <ac:chgData name="Dennis Frauen" userId="4b21c3718ca34d03" providerId="LiveId" clId="{3A56F6E6-D173-4C42-A1DB-D624C1623BA4}" dt="2023-05-31T09:39:38.953" v="5405" actId="478"/>
          <ac:spMkLst>
            <pc:docMk/>
            <pc:sldMk cId="473465259" sldId="291"/>
            <ac:spMk id="3" creationId="{834B03B5-FAEC-CD97-4D6E-3DB0C452B1A4}"/>
          </ac:spMkLst>
        </pc:spChg>
        <pc:spChg chg="del topLvl">
          <ac:chgData name="Dennis Frauen" userId="4b21c3718ca34d03" providerId="LiveId" clId="{3A56F6E6-D173-4C42-A1DB-D624C1623BA4}" dt="2023-05-31T09:39:42.959" v="5407" actId="478"/>
          <ac:spMkLst>
            <pc:docMk/>
            <pc:sldMk cId="473465259" sldId="291"/>
            <ac:spMk id="4" creationId="{50CF3A35-877B-5115-EEBD-176829744E4D}"/>
          </ac:spMkLst>
        </pc:spChg>
        <pc:spChg chg="mod">
          <ac:chgData name="Dennis Frauen" userId="4b21c3718ca34d03" providerId="LiveId" clId="{3A56F6E6-D173-4C42-A1DB-D624C1623BA4}" dt="2023-05-31T09:43:09.068" v="5587" actId="20577"/>
          <ac:spMkLst>
            <pc:docMk/>
            <pc:sldMk cId="473465259" sldId="291"/>
            <ac:spMk id="5" creationId="{FAF5D3F3-90DF-4F69-89D5-7E1FF3929BD0}"/>
          </ac:spMkLst>
        </pc:spChg>
        <pc:spChg chg="del">
          <ac:chgData name="Dennis Frauen" userId="4b21c3718ca34d03" providerId="LiveId" clId="{3A56F6E6-D173-4C42-A1DB-D624C1623BA4}" dt="2023-05-31T09:39:41.014" v="5406" actId="478"/>
          <ac:spMkLst>
            <pc:docMk/>
            <pc:sldMk cId="473465259" sldId="291"/>
            <ac:spMk id="7" creationId="{8BC7AB34-9EF9-352C-873B-2BBBDFA7048F}"/>
          </ac:spMkLst>
        </pc:spChg>
        <pc:spChg chg="mod">
          <ac:chgData name="Dennis Frauen" userId="4b21c3718ca34d03" providerId="LiveId" clId="{3A56F6E6-D173-4C42-A1DB-D624C1623BA4}" dt="2023-05-31T09:42:36.267" v="5530" actId="20577"/>
          <ac:spMkLst>
            <pc:docMk/>
            <pc:sldMk cId="473465259" sldId="291"/>
            <ac:spMk id="17" creationId="{89B94342-E706-9EA5-EAC4-DB4631AFD18A}"/>
          </ac:spMkLst>
        </pc:spChg>
        <pc:grpChg chg="del">
          <ac:chgData name="Dennis Frauen" userId="4b21c3718ca34d03" providerId="LiveId" clId="{3A56F6E6-D173-4C42-A1DB-D624C1623BA4}" dt="2023-05-31T09:39:38.953" v="5405" actId="478"/>
          <ac:grpSpMkLst>
            <pc:docMk/>
            <pc:sldMk cId="473465259" sldId="291"/>
            <ac:grpSpMk id="8" creationId="{D242466A-44D6-0C34-4FB5-969A5716E76B}"/>
          </ac:grpSpMkLst>
        </pc:grpChg>
      </pc:sldChg>
      <pc:sldChg chg="del">
        <pc:chgData name="Dennis Frauen" userId="4b21c3718ca34d03" providerId="LiveId" clId="{3A56F6E6-D173-4C42-A1DB-D624C1623BA4}" dt="2023-05-30T16:46:17.333" v="21" actId="2696"/>
        <pc:sldMkLst>
          <pc:docMk/>
          <pc:sldMk cId="3829831106" sldId="291"/>
        </pc:sldMkLst>
      </pc:sldChg>
      <pc:sldChg chg="del">
        <pc:chgData name="Dennis Frauen" userId="4b21c3718ca34d03" providerId="LiveId" clId="{3A56F6E6-D173-4C42-A1DB-D624C1623BA4}" dt="2023-05-30T16:46:17.333" v="21" actId="2696"/>
        <pc:sldMkLst>
          <pc:docMk/>
          <pc:sldMk cId="103030258" sldId="292"/>
        </pc:sldMkLst>
      </pc:sldChg>
    </pc:docChg>
  </pc:docChgLst>
  <pc:docChgLst>
    <pc:chgData name="Dennis Frauen" userId="4b21c3718ca34d03" providerId="LiveId" clId="{2C6C3933-E334-40EB-9F46-372C00379520}"/>
    <pc:docChg chg="undo custSel addSld delSld modSld sldOrd addSection delSection modSection">
      <pc:chgData name="Dennis Frauen" userId="4b21c3718ca34d03" providerId="LiveId" clId="{2C6C3933-E334-40EB-9F46-372C00379520}" dt="2023-08-22T22:53:14.350" v="7513" actId="20577"/>
      <pc:docMkLst>
        <pc:docMk/>
      </pc:docMkLst>
      <pc:sldChg chg="addSp modSp mod">
        <pc:chgData name="Dennis Frauen" userId="4b21c3718ca34d03" providerId="LiveId" clId="{2C6C3933-E334-40EB-9F46-372C00379520}" dt="2023-08-15T10:10:23.686" v="55" actId="1076"/>
        <pc:sldMkLst>
          <pc:docMk/>
          <pc:sldMk cId="2797848466" sldId="256"/>
        </pc:sldMkLst>
        <pc:spChg chg="add mod">
          <ac:chgData name="Dennis Frauen" userId="4b21c3718ca34d03" providerId="LiveId" clId="{2C6C3933-E334-40EB-9F46-372C00379520}" dt="2023-08-15T10:09:51.512" v="11" actId="255"/>
          <ac:spMkLst>
            <pc:docMk/>
            <pc:sldMk cId="2797848466" sldId="256"/>
            <ac:spMk id="2" creationId="{A5F2EC69-1DAD-5582-3757-A1712718DEF2}"/>
          </ac:spMkLst>
        </pc:spChg>
        <pc:spChg chg="mod">
          <ac:chgData name="Dennis Frauen" userId="4b21c3718ca34d03" providerId="LiveId" clId="{2C6C3933-E334-40EB-9F46-372C00379520}" dt="2023-08-15T10:10:23.686" v="55" actId="1076"/>
          <ac:spMkLst>
            <pc:docMk/>
            <pc:sldMk cId="2797848466" sldId="256"/>
            <ac:spMk id="4" creationId="{A3D9377B-8F8A-9D76-B693-8B02FD4714F4}"/>
          </ac:spMkLst>
        </pc:spChg>
        <pc:spChg chg="mod">
          <ac:chgData name="Dennis Frauen" userId="4b21c3718ca34d03" providerId="LiveId" clId="{2C6C3933-E334-40EB-9F46-372C00379520}" dt="2023-08-15T10:08:28.058" v="0" actId="14100"/>
          <ac:spMkLst>
            <pc:docMk/>
            <pc:sldMk cId="2797848466" sldId="256"/>
            <ac:spMk id="38" creationId="{E30CB32A-8745-A398-B470-31776A66BB43}"/>
          </ac:spMkLst>
        </pc:spChg>
      </pc:sldChg>
      <pc:sldChg chg="addSp modSp mod ord">
        <pc:chgData name="Dennis Frauen" userId="4b21c3718ca34d03" providerId="LiveId" clId="{2C6C3933-E334-40EB-9F46-372C00379520}" dt="2023-08-22T14:23:53.949" v="5613" actId="1076"/>
        <pc:sldMkLst>
          <pc:docMk/>
          <pc:sldMk cId="3598885345" sldId="263"/>
        </pc:sldMkLst>
        <pc:spChg chg="add mod">
          <ac:chgData name="Dennis Frauen" userId="4b21c3718ca34d03" providerId="LiveId" clId="{2C6C3933-E334-40EB-9F46-372C00379520}" dt="2023-08-22T13:51:33.882" v="5136" actId="255"/>
          <ac:spMkLst>
            <pc:docMk/>
            <pc:sldMk cId="3598885345" sldId="263"/>
            <ac:spMk id="3" creationId="{6F5F3F7E-5D5C-3F61-93EE-A4A2893CF5D7}"/>
          </ac:spMkLst>
        </pc:spChg>
        <pc:spChg chg="add mod">
          <ac:chgData name="Dennis Frauen" userId="4b21c3718ca34d03" providerId="LiveId" clId="{2C6C3933-E334-40EB-9F46-372C00379520}" dt="2023-08-22T14:23:53.949" v="5613" actId="1076"/>
          <ac:spMkLst>
            <pc:docMk/>
            <pc:sldMk cId="3598885345" sldId="263"/>
            <ac:spMk id="4" creationId="{BEDB3F01-223B-703B-F605-67228C1A8EE8}"/>
          </ac:spMkLst>
        </pc:spChg>
        <pc:spChg chg="mod">
          <ac:chgData name="Dennis Frauen" userId="4b21c3718ca34d03" providerId="LiveId" clId="{2C6C3933-E334-40EB-9F46-372C00379520}" dt="2023-08-22T13:51:16.802" v="5133" actId="1076"/>
          <ac:spMkLst>
            <pc:docMk/>
            <pc:sldMk cId="3598885345" sldId="263"/>
            <ac:spMk id="6" creationId="{ACF8B1A1-A757-03E4-2156-6649F6513230}"/>
          </ac:spMkLst>
        </pc:spChg>
        <pc:spChg chg="add mod">
          <ac:chgData name="Dennis Frauen" userId="4b21c3718ca34d03" providerId="LiveId" clId="{2C6C3933-E334-40EB-9F46-372C00379520}" dt="2023-08-22T13:51:39.723" v="5137" actId="255"/>
          <ac:spMkLst>
            <pc:docMk/>
            <pc:sldMk cId="3598885345" sldId="263"/>
            <ac:spMk id="7" creationId="{60DEAF17-03D8-DE5A-F461-D580D97C1DDC}"/>
          </ac:spMkLst>
        </pc:spChg>
        <pc:spChg chg="add mod">
          <ac:chgData name="Dennis Frauen" userId="4b21c3718ca34d03" providerId="LiveId" clId="{2C6C3933-E334-40EB-9F46-372C00379520}" dt="2023-08-22T13:50:09.878" v="5124" actId="20577"/>
          <ac:spMkLst>
            <pc:docMk/>
            <pc:sldMk cId="3598885345" sldId="263"/>
            <ac:spMk id="9" creationId="{6566EBAC-5AC6-1CAA-2B14-E99097D0B19E}"/>
          </ac:spMkLst>
        </pc:spChg>
        <pc:picChg chg="mod">
          <ac:chgData name="Dennis Frauen" userId="4b21c3718ca34d03" providerId="LiveId" clId="{2C6C3933-E334-40EB-9F46-372C00379520}" dt="2023-08-15T21:52:06.374" v="3759" actId="14100"/>
          <ac:picMkLst>
            <pc:docMk/>
            <pc:sldMk cId="3598885345" sldId="263"/>
            <ac:picMk id="5" creationId="{60081EE3-A682-99D4-24A1-5B20100CFD78}"/>
          </ac:picMkLst>
        </pc:picChg>
        <pc:picChg chg="add mod">
          <ac:chgData name="Dennis Frauen" userId="4b21c3718ca34d03" providerId="LiveId" clId="{2C6C3933-E334-40EB-9F46-372C00379520}" dt="2023-08-22T13:51:00.725" v="5131" actId="1076"/>
          <ac:picMkLst>
            <pc:docMk/>
            <pc:sldMk cId="3598885345" sldId="263"/>
            <ac:picMk id="11" creationId="{63A88EEA-129B-9CB8-59BD-CFB25F025F74}"/>
          </ac:picMkLst>
        </pc:picChg>
      </pc:sldChg>
      <pc:sldChg chg="modSp mod">
        <pc:chgData name="Dennis Frauen" userId="4b21c3718ca34d03" providerId="LiveId" clId="{2C6C3933-E334-40EB-9F46-372C00379520}" dt="2023-08-17T13:49:54.216" v="4227" actId="20577"/>
        <pc:sldMkLst>
          <pc:docMk/>
          <pc:sldMk cId="4106919607" sldId="264"/>
        </pc:sldMkLst>
        <pc:spChg chg="mod">
          <ac:chgData name="Dennis Frauen" userId="4b21c3718ca34d03" providerId="LiveId" clId="{2C6C3933-E334-40EB-9F46-372C00379520}" dt="2023-08-17T13:49:54.216" v="4227" actId="20577"/>
          <ac:spMkLst>
            <pc:docMk/>
            <pc:sldMk cId="4106919607" sldId="264"/>
            <ac:spMk id="11" creationId="{E83A72A0-A89A-73C2-FCEE-47F7C981717D}"/>
          </ac:spMkLst>
        </pc:spChg>
      </pc:sldChg>
      <pc:sldChg chg="addSp delSp modSp mod">
        <pc:chgData name="Dennis Frauen" userId="4b21c3718ca34d03" providerId="LiveId" clId="{2C6C3933-E334-40EB-9F46-372C00379520}" dt="2023-08-15T21:39:27.941" v="3358" actId="164"/>
        <pc:sldMkLst>
          <pc:docMk/>
          <pc:sldMk cId="1308493408" sldId="275"/>
        </pc:sldMkLst>
        <pc:spChg chg="mod">
          <ac:chgData name="Dennis Frauen" userId="4b21c3718ca34d03" providerId="LiveId" clId="{2C6C3933-E334-40EB-9F46-372C00379520}" dt="2023-08-15T16:36:11.162" v="2458" actId="1582"/>
          <ac:spMkLst>
            <pc:docMk/>
            <pc:sldMk cId="1308493408" sldId="275"/>
            <ac:spMk id="3" creationId="{627A247C-BA2A-0900-1F09-FADDBFD06940}"/>
          </ac:spMkLst>
        </pc:spChg>
        <pc:spChg chg="mod">
          <ac:chgData name="Dennis Frauen" userId="4b21c3718ca34d03" providerId="LiveId" clId="{2C6C3933-E334-40EB-9F46-372C00379520}" dt="2023-08-15T15:02:31.429" v="1195" actId="20577"/>
          <ac:spMkLst>
            <pc:docMk/>
            <pc:sldMk cId="1308493408" sldId="275"/>
            <ac:spMk id="5" creationId="{FAF5D3F3-90DF-4F69-89D5-7E1FF3929BD0}"/>
          </ac:spMkLst>
        </pc:spChg>
        <pc:spChg chg="mod">
          <ac:chgData name="Dennis Frauen" userId="4b21c3718ca34d03" providerId="LiveId" clId="{2C6C3933-E334-40EB-9F46-372C00379520}" dt="2023-08-15T21:39:27.941" v="3358" actId="164"/>
          <ac:spMkLst>
            <pc:docMk/>
            <pc:sldMk cId="1308493408" sldId="275"/>
            <ac:spMk id="8" creationId="{EB85F000-FC63-A767-9E06-070D3B77B92B}"/>
          </ac:spMkLst>
        </pc:spChg>
        <pc:spChg chg="mod">
          <ac:chgData name="Dennis Frauen" userId="4b21c3718ca34d03" providerId="LiveId" clId="{2C6C3933-E334-40EB-9F46-372C00379520}" dt="2023-08-15T16:20:40.804" v="2102" actId="20577"/>
          <ac:spMkLst>
            <pc:docMk/>
            <pc:sldMk cId="1308493408" sldId="275"/>
            <ac:spMk id="10" creationId="{B609D201-1C04-B4A2-E719-19BF3EB99751}"/>
          </ac:spMkLst>
        </pc:spChg>
        <pc:spChg chg="mod">
          <ac:chgData name="Dennis Frauen" userId="4b21c3718ca34d03" providerId="LiveId" clId="{2C6C3933-E334-40EB-9F46-372C00379520}" dt="2023-08-15T16:36:11.162" v="2458" actId="1582"/>
          <ac:spMkLst>
            <pc:docMk/>
            <pc:sldMk cId="1308493408" sldId="275"/>
            <ac:spMk id="11" creationId="{24511BDC-8730-6D95-89E9-4961AC55C4E2}"/>
          </ac:spMkLst>
        </pc:spChg>
        <pc:spChg chg="del mod">
          <ac:chgData name="Dennis Frauen" userId="4b21c3718ca34d03" providerId="LiveId" clId="{2C6C3933-E334-40EB-9F46-372C00379520}" dt="2023-08-15T15:09:37.574" v="1500" actId="478"/>
          <ac:spMkLst>
            <pc:docMk/>
            <pc:sldMk cId="1308493408" sldId="275"/>
            <ac:spMk id="18" creationId="{CE28E13D-FDDB-B35C-FACB-2B2952D0D5F4}"/>
          </ac:spMkLst>
        </pc:spChg>
        <pc:spChg chg="del mod">
          <ac:chgData name="Dennis Frauen" userId="4b21c3718ca34d03" providerId="LiveId" clId="{2C6C3933-E334-40EB-9F46-372C00379520}" dt="2023-08-15T15:09:39.317" v="1501" actId="478"/>
          <ac:spMkLst>
            <pc:docMk/>
            <pc:sldMk cId="1308493408" sldId="275"/>
            <ac:spMk id="19" creationId="{A31ED13E-C77A-DA71-CFEB-B3F63B098F93}"/>
          </ac:spMkLst>
        </pc:spChg>
        <pc:spChg chg="del mod">
          <ac:chgData name="Dennis Frauen" userId="4b21c3718ca34d03" providerId="LiveId" clId="{2C6C3933-E334-40EB-9F46-372C00379520}" dt="2023-08-15T15:09:25.147" v="1495" actId="478"/>
          <ac:spMkLst>
            <pc:docMk/>
            <pc:sldMk cId="1308493408" sldId="275"/>
            <ac:spMk id="20" creationId="{DB44C5AB-08F0-6E25-B4C3-D1981C78F486}"/>
          </ac:spMkLst>
        </pc:spChg>
        <pc:spChg chg="mod">
          <ac:chgData name="Dennis Frauen" userId="4b21c3718ca34d03" providerId="LiveId" clId="{2C6C3933-E334-40EB-9F46-372C00379520}" dt="2023-08-15T16:35:36.060" v="2451" actId="115"/>
          <ac:spMkLst>
            <pc:docMk/>
            <pc:sldMk cId="1308493408" sldId="275"/>
            <ac:spMk id="21" creationId="{D9F5A8B9-F261-03C4-EA24-940A3E123810}"/>
          </ac:spMkLst>
        </pc:spChg>
        <pc:spChg chg="mod">
          <ac:chgData name="Dennis Frauen" userId="4b21c3718ca34d03" providerId="LiveId" clId="{2C6C3933-E334-40EB-9F46-372C00379520}" dt="2023-08-15T16:35:36.060" v="2451" actId="115"/>
          <ac:spMkLst>
            <pc:docMk/>
            <pc:sldMk cId="1308493408" sldId="275"/>
            <ac:spMk id="24" creationId="{0B2A92B2-F03E-E1FF-584E-E0241ADADFD4}"/>
          </ac:spMkLst>
        </pc:spChg>
        <pc:spChg chg="del mod topLvl">
          <ac:chgData name="Dennis Frauen" userId="4b21c3718ca34d03" providerId="LiveId" clId="{2C6C3933-E334-40EB-9F46-372C00379520}" dt="2023-08-15T16:34:24.100" v="2440" actId="478"/>
          <ac:spMkLst>
            <pc:docMk/>
            <pc:sldMk cId="1308493408" sldId="275"/>
            <ac:spMk id="27" creationId="{E8953614-9D5A-C869-6FAF-780E355DACFF}"/>
          </ac:spMkLst>
        </pc:spChg>
        <pc:spChg chg="mod">
          <ac:chgData name="Dennis Frauen" userId="4b21c3718ca34d03" providerId="LiveId" clId="{2C6C3933-E334-40EB-9F46-372C00379520}" dt="2023-08-15T16:35:36.060" v="2451" actId="115"/>
          <ac:spMkLst>
            <pc:docMk/>
            <pc:sldMk cId="1308493408" sldId="275"/>
            <ac:spMk id="28" creationId="{5FF39239-1C4D-D3AA-5178-B4AD04612881}"/>
          </ac:spMkLst>
        </pc:spChg>
        <pc:spChg chg="mod">
          <ac:chgData name="Dennis Frauen" userId="4b21c3718ca34d03" providerId="LiveId" clId="{2C6C3933-E334-40EB-9F46-372C00379520}" dt="2023-08-15T16:22:13.493" v="2129" actId="164"/>
          <ac:spMkLst>
            <pc:docMk/>
            <pc:sldMk cId="1308493408" sldId="275"/>
            <ac:spMk id="36" creationId="{CD906D61-6B2B-E027-F879-6B68211FFE26}"/>
          </ac:spMkLst>
        </pc:spChg>
        <pc:spChg chg="mod topLvl">
          <ac:chgData name="Dennis Frauen" userId="4b21c3718ca34d03" providerId="LiveId" clId="{2C6C3933-E334-40EB-9F46-372C00379520}" dt="2023-08-15T16:33:11.368" v="2424" actId="1582"/>
          <ac:spMkLst>
            <pc:docMk/>
            <pc:sldMk cId="1308493408" sldId="275"/>
            <ac:spMk id="38" creationId="{5DE83342-6C41-8D35-2B40-34EED6D9848F}"/>
          </ac:spMkLst>
        </pc:spChg>
        <pc:spChg chg="mod topLvl">
          <ac:chgData name="Dennis Frauen" userId="4b21c3718ca34d03" providerId="LiveId" clId="{2C6C3933-E334-40EB-9F46-372C00379520}" dt="2023-08-15T16:33:11.368" v="2424" actId="1582"/>
          <ac:spMkLst>
            <pc:docMk/>
            <pc:sldMk cId="1308493408" sldId="275"/>
            <ac:spMk id="40" creationId="{C01DA68D-E265-8037-ECEB-61F46D3A13B9}"/>
          </ac:spMkLst>
        </pc:spChg>
        <pc:spChg chg="del">
          <ac:chgData name="Dennis Frauen" userId="4b21c3718ca34d03" providerId="LiveId" clId="{2C6C3933-E334-40EB-9F46-372C00379520}" dt="2023-08-15T16:20:06.086" v="2066" actId="478"/>
          <ac:spMkLst>
            <pc:docMk/>
            <pc:sldMk cId="1308493408" sldId="275"/>
            <ac:spMk id="41" creationId="{2BE5B467-1AB6-64DD-5D12-8BF4B9DE7A56}"/>
          </ac:spMkLst>
        </pc:spChg>
        <pc:spChg chg="add mod ord">
          <ac:chgData name="Dennis Frauen" userId="4b21c3718ca34d03" providerId="LiveId" clId="{2C6C3933-E334-40EB-9F46-372C00379520}" dt="2023-08-15T21:39:27.941" v="3358" actId="164"/>
          <ac:spMkLst>
            <pc:docMk/>
            <pc:sldMk cId="1308493408" sldId="275"/>
            <ac:spMk id="53" creationId="{71863FD7-9A8B-1F67-FD54-0BE496FBB66A}"/>
          </ac:spMkLst>
        </pc:spChg>
        <pc:spChg chg="add mod">
          <ac:chgData name="Dennis Frauen" userId="4b21c3718ca34d03" providerId="LiveId" clId="{2C6C3933-E334-40EB-9F46-372C00379520}" dt="2023-08-15T21:39:27.941" v="3358" actId="164"/>
          <ac:spMkLst>
            <pc:docMk/>
            <pc:sldMk cId="1308493408" sldId="275"/>
            <ac:spMk id="54" creationId="{FD555DDF-951B-23E9-ABAE-9551B4152CC7}"/>
          </ac:spMkLst>
        </pc:spChg>
        <pc:grpChg chg="add mod">
          <ac:chgData name="Dennis Frauen" userId="4b21c3718ca34d03" providerId="LiveId" clId="{2C6C3933-E334-40EB-9F46-372C00379520}" dt="2023-08-15T16:43:10.238" v="2459" actId="164"/>
          <ac:grpSpMkLst>
            <pc:docMk/>
            <pc:sldMk cId="1308493408" sldId="275"/>
            <ac:grpSpMk id="4" creationId="{A68EF680-7D34-CCD0-055C-317794653B16}"/>
          </ac:grpSpMkLst>
        </pc:grpChg>
        <pc:grpChg chg="add mod">
          <ac:chgData name="Dennis Frauen" userId="4b21c3718ca34d03" providerId="LiveId" clId="{2C6C3933-E334-40EB-9F46-372C00379520}" dt="2023-08-15T21:39:27.941" v="3358" actId="164"/>
          <ac:grpSpMkLst>
            <pc:docMk/>
            <pc:sldMk cId="1308493408" sldId="275"/>
            <ac:grpSpMk id="6" creationId="{608B2090-C904-A603-692F-E9ECC9AFD4A9}"/>
          </ac:grpSpMkLst>
        </pc:grpChg>
        <pc:grpChg chg="del mod">
          <ac:chgData name="Dennis Frauen" userId="4b21c3718ca34d03" providerId="LiveId" clId="{2C6C3933-E334-40EB-9F46-372C00379520}" dt="2023-08-15T15:09:28.734" v="1496" actId="478"/>
          <ac:grpSpMkLst>
            <pc:docMk/>
            <pc:sldMk cId="1308493408" sldId="275"/>
            <ac:grpSpMk id="7" creationId="{D6DA742C-58BA-CB44-3276-EFBE9519F685}"/>
          </ac:grpSpMkLst>
        </pc:grpChg>
        <pc:grpChg chg="del mod">
          <ac:chgData name="Dennis Frauen" userId="4b21c3718ca34d03" providerId="LiveId" clId="{2C6C3933-E334-40EB-9F46-372C00379520}" dt="2023-08-15T15:09:31.768" v="1498" actId="478"/>
          <ac:grpSpMkLst>
            <pc:docMk/>
            <pc:sldMk cId="1308493408" sldId="275"/>
            <ac:grpSpMk id="9" creationId="{CBFB7F7B-65DB-14FE-A4A3-30C0CFB1CF5F}"/>
          </ac:grpSpMkLst>
        </pc:grpChg>
        <pc:grpChg chg="del mod">
          <ac:chgData name="Dennis Frauen" userId="4b21c3718ca34d03" providerId="LiveId" clId="{2C6C3933-E334-40EB-9F46-372C00379520}" dt="2023-08-15T15:09:30.199" v="1497" actId="478"/>
          <ac:grpSpMkLst>
            <pc:docMk/>
            <pc:sldMk cId="1308493408" sldId="275"/>
            <ac:grpSpMk id="12" creationId="{4DD2FAEA-64CA-DB1E-A654-D2241B25FDF5}"/>
          </ac:grpSpMkLst>
        </pc:grpChg>
        <pc:grpChg chg="add mod">
          <ac:chgData name="Dennis Frauen" userId="4b21c3718ca34d03" providerId="LiveId" clId="{2C6C3933-E334-40EB-9F46-372C00379520}" dt="2023-08-15T16:25:12.342" v="2247" actId="164"/>
          <ac:grpSpMkLst>
            <pc:docMk/>
            <pc:sldMk cId="1308493408" sldId="275"/>
            <ac:grpSpMk id="47" creationId="{1EDDFE27-53C3-1663-2FFC-22FF0777475F}"/>
          </ac:grpSpMkLst>
        </pc:grpChg>
        <pc:grpChg chg="add del mod">
          <ac:chgData name="Dennis Frauen" userId="4b21c3718ca34d03" providerId="LiveId" clId="{2C6C3933-E334-40EB-9F46-372C00379520}" dt="2023-08-15T16:25:44.265" v="2250" actId="165"/>
          <ac:grpSpMkLst>
            <pc:docMk/>
            <pc:sldMk cId="1308493408" sldId="275"/>
            <ac:grpSpMk id="48" creationId="{12BA78D2-0A9D-426B-51D7-B1B481D87774}"/>
          </ac:grpSpMkLst>
        </pc:grpChg>
        <pc:grpChg chg="add mod">
          <ac:chgData name="Dennis Frauen" userId="4b21c3718ca34d03" providerId="LiveId" clId="{2C6C3933-E334-40EB-9F46-372C00379520}" dt="2023-08-15T16:25:12.342" v="2247" actId="164"/>
          <ac:grpSpMkLst>
            <pc:docMk/>
            <pc:sldMk cId="1308493408" sldId="275"/>
            <ac:grpSpMk id="49" creationId="{A5122CE8-41AD-0E28-6C62-EF9E5528A0FA}"/>
          </ac:grpSpMkLst>
        </pc:grpChg>
        <pc:grpChg chg="add mod ord">
          <ac:chgData name="Dennis Frauen" userId="4b21c3718ca34d03" providerId="LiveId" clId="{2C6C3933-E334-40EB-9F46-372C00379520}" dt="2023-08-15T21:39:27.941" v="3358" actId="164"/>
          <ac:grpSpMkLst>
            <pc:docMk/>
            <pc:sldMk cId="1308493408" sldId="275"/>
            <ac:grpSpMk id="50" creationId="{3A66AD82-A4A5-12D7-CF59-A4EA6964F204}"/>
          </ac:grpSpMkLst>
        </pc:grpChg>
        <pc:grpChg chg="mod">
          <ac:chgData name="Dennis Frauen" userId="4b21c3718ca34d03" providerId="LiveId" clId="{2C6C3933-E334-40EB-9F46-372C00379520}" dt="2023-08-15T15:10:17.034" v="1509" actId="1076"/>
          <ac:grpSpMkLst>
            <pc:docMk/>
            <pc:sldMk cId="1308493408" sldId="275"/>
            <ac:grpSpMk id="51" creationId="{8A6569A9-8D65-F34E-66C9-8D9C1CB4E3BD}"/>
          </ac:grpSpMkLst>
        </pc:grpChg>
        <pc:grpChg chg="del mod topLvl">
          <ac:chgData name="Dennis Frauen" userId="4b21c3718ca34d03" providerId="LiveId" clId="{2C6C3933-E334-40EB-9F46-372C00379520}" dt="2023-08-15T16:25:53.852" v="2251" actId="165"/>
          <ac:grpSpMkLst>
            <pc:docMk/>
            <pc:sldMk cId="1308493408" sldId="275"/>
            <ac:grpSpMk id="52" creationId="{30340708-225F-2F6C-ED1A-3E5DEA05A119}"/>
          </ac:grpSpMkLst>
        </pc:grpChg>
        <pc:grpChg chg="add mod">
          <ac:chgData name="Dennis Frauen" userId="4b21c3718ca34d03" providerId="LiveId" clId="{2C6C3933-E334-40EB-9F46-372C00379520}" dt="2023-08-15T16:35:46.269" v="2453" actId="164"/>
          <ac:grpSpMkLst>
            <pc:docMk/>
            <pc:sldMk cId="1308493408" sldId="275"/>
            <ac:grpSpMk id="55" creationId="{748CB045-0199-7F3A-34C3-FF78FDEDEA3F}"/>
          </ac:grpSpMkLst>
        </pc:grpChg>
        <pc:grpChg chg="add mod">
          <ac:chgData name="Dennis Frauen" userId="4b21c3718ca34d03" providerId="LiveId" clId="{2C6C3933-E334-40EB-9F46-372C00379520}" dt="2023-08-15T16:43:14.209" v="2460" actId="1076"/>
          <ac:grpSpMkLst>
            <pc:docMk/>
            <pc:sldMk cId="1308493408" sldId="275"/>
            <ac:grpSpMk id="56" creationId="{E5DA0304-FC95-77DC-AB0D-BDFEA55A7108}"/>
          </ac:grpSpMkLst>
        </pc:grpChg>
        <pc:picChg chg="del">
          <ac:chgData name="Dennis Frauen" userId="4b21c3718ca34d03" providerId="LiveId" clId="{2C6C3933-E334-40EB-9F46-372C00379520}" dt="2023-08-15T14:55:41.853" v="1093" actId="478"/>
          <ac:picMkLst>
            <pc:docMk/>
            <pc:sldMk cId="1308493408" sldId="275"/>
            <ac:picMk id="6" creationId="{9B7F990B-6E6D-7C07-3A15-D3141AD19A87}"/>
          </ac:picMkLst>
        </pc:picChg>
        <pc:picChg chg="mod ord topLvl">
          <ac:chgData name="Dennis Frauen" userId="4b21c3718ca34d03" providerId="LiveId" clId="{2C6C3933-E334-40EB-9F46-372C00379520}" dt="2023-08-15T16:33:11.368" v="2424" actId="1582"/>
          <ac:picMkLst>
            <pc:docMk/>
            <pc:sldMk cId="1308493408" sldId="275"/>
            <ac:picMk id="14" creationId="{21F576F8-6A40-8D53-340B-717F6217B8D5}"/>
          </ac:picMkLst>
        </pc:picChg>
        <pc:picChg chg="mod topLvl">
          <ac:chgData name="Dennis Frauen" userId="4b21c3718ca34d03" providerId="LiveId" clId="{2C6C3933-E334-40EB-9F46-372C00379520}" dt="2023-08-15T16:33:11.368" v="2424" actId="1582"/>
          <ac:picMkLst>
            <pc:docMk/>
            <pc:sldMk cId="1308493408" sldId="275"/>
            <ac:picMk id="16" creationId="{BEA4F9F6-D1F8-7FC6-D98B-80065C90319C}"/>
          </ac:picMkLst>
        </pc:picChg>
        <pc:picChg chg="del mod">
          <ac:chgData name="Dennis Frauen" userId="4b21c3718ca34d03" providerId="LiveId" clId="{2C6C3933-E334-40EB-9F46-372C00379520}" dt="2023-08-15T15:09:30.199" v="1497" actId="478"/>
          <ac:picMkLst>
            <pc:docMk/>
            <pc:sldMk cId="1308493408" sldId="275"/>
            <ac:picMk id="22" creationId="{89E071D8-9D3B-5997-AB3B-BECD76B926A5}"/>
          </ac:picMkLst>
        </pc:picChg>
        <pc:picChg chg="mod">
          <ac:chgData name="Dennis Frauen" userId="4b21c3718ca34d03" providerId="LiveId" clId="{2C6C3933-E334-40EB-9F46-372C00379520}" dt="2023-08-15T16:19:00.850" v="2033" actId="1038"/>
          <ac:picMkLst>
            <pc:docMk/>
            <pc:sldMk cId="1308493408" sldId="275"/>
            <ac:picMk id="23" creationId="{EA0CEF32-B791-0C85-A4E9-55FC60C26AB6}"/>
          </ac:picMkLst>
        </pc:picChg>
        <pc:picChg chg="del mod">
          <ac:chgData name="Dennis Frauen" userId="4b21c3718ca34d03" providerId="LiveId" clId="{2C6C3933-E334-40EB-9F46-372C00379520}" dt="2023-08-15T15:09:31.768" v="1498" actId="478"/>
          <ac:picMkLst>
            <pc:docMk/>
            <pc:sldMk cId="1308493408" sldId="275"/>
            <ac:picMk id="25" creationId="{75A7CAC5-B5B1-3096-EFAB-B3EFCB26C0C1}"/>
          </ac:picMkLst>
        </pc:picChg>
        <pc:picChg chg="mod">
          <ac:chgData name="Dennis Frauen" userId="4b21c3718ca34d03" providerId="LiveId" clId="{2C6C3933-E334-40EB-9F46-372C00379520}" dt="2023-08-15T16:19:03.367" v="2035" actId="1038"/>
          <ac:picMkLst>
            <pc:docMk/>
            <pc:sldMk cId="1308493408" sldId="275"/>
            <ac:picMk id="26" creationId="{D2A3374B-D439-666C-F407-E79EA888F734}"/>
          </ac:picMkLst>
        </pc:picChg>
        <pc:picChg chg="mod">
          <ac:chgData name="Dennis Frauen" userId="4b21c3718ca34d03" providerId="LiveId" clId="{2C6C3933-E334-40EB-9F46-372C00379520}" dt="2023-08-15T16:18:51.650" v="2027" actId="1076"/>
          <ac:picMkLst>
            <pc:docMk/>
            <pc:sldMk cId="1308493408" sldId="275"/>
            <ac:picMk id="29" creationId="{2665B7DF-3117-A305-DA01-4BC44E112883}"/>
          </ac:picMkLst>
        </pc:picChg>
        <pc:picChg chg="del mod">
          <ac:chgData name="Dennis Frauen" userId="4b21c3718ca34d03" providerId="LiveId" clId="{2C6C3933-E334-40EB-9F46-372C00379520}" dt="2023-08-15T15:09:28.734" v="1496" actId="478"/>
          <ac:picMkLst>
            <pc:docMk/>
            <pc:sldMk cId="1308493408" sldId="275"/>
            <ac:picMk id="30" creationId="{9E8C666C-EEBC-131D-1395-AE9BCB54F960}"/>
          </ac:picMkLst>
        </pc:picChg>
        <pc:picChg chg="mod">
          <ac:chgData name="Dennis Frauen" userId="4b21c3718ca34d03" providerId="LiveId" clId="{2C6C3933-E334-40EB-9F46-372C00379520}" dt="2023-08-15T16:22:13.493" v="2129" actId="164"/>
          <ac:picMkLst>
            <pc:docMk/>
            <pc:sldMk cId="1308493408" sldId="275"/>
            <ac:picMk id="31" creationId="{820E195A-9DD7-7BF3-0D5D-453E3EA26012}"/>
          </ac:picMkLst>
        </pc:picChg>
        <pc:picChg chg="add mod">
          <ac:chgData name="Dennis Frauen" userId="4b21c3718ca34d03" providerId="LiveId" clId="{2C6C3933-E334-40EB-9F46-372C00379520}" dt="2023-08-15T16:43:10.238" v="2459" actId="164"/>
          <ac:picMkLst>
            <pc:docMk/>
            <pc:sldMk cId="1308493408" sldId="275"/>
            <ac:picMk id="32" creationId="{1F2F1639-DB1D-AAE0-BF9D-1C7B32A98AC2}"/>
          </ac:picMkLst>
        </pc:picChg>
        <pc:picChg chg="mod">
          <ac:chgData name="Dennis Frauen" userId="4b21c3718ca34d03" providerId="LiveId" clId="{2C6C3933-E334-40EB-9F46-372C00379520}" dt="2023-08-15T16:25:16.626" v="2249" actId="1035"/>
          <ac:picMkLst>
            <pc:docMk/>
            <pc:sldMk cId="1308493408" sldId="275"/>
            <ac:picMk id="33" creationId="{84F7B5E5-58BA-369B-68DD-D485E70154ED}"/>
          </ac:picMkLst>
        </pc:picChg>
        <pc:picChg chg="add mod">
          <ac:chgData name="Dennis Frauen" userId="4b21c3718ca34d03" providerId="LiveId" clId="{2C6C3933-E334-40EB-9F46-372C00379520}" dt="2023-08-15T16:43:10.238" v="2459" actId="164"/>
          <ac:picMkLst>
            <pc:docMk/>
            <pc:sldMk cId="1308493408" sldId="275"/>
            <ac:picMk id="34" creationId="{29616225-90A9-50D7-E331-D5748592DE4F}"/>
          </ac:picMkLst>
        </pc:picChg>
        <pc:picChg chg="mod">
          <ac:chgData name="Dennis Frauen" userId="4b21c3718ca34d03" providerId="LiveId" clId="{2C6C3933-E334-40EB-9F46-372C00379520}" dt="2023-08-15T16:22:13.493" v="2129" actId="164"/>
          <ac:picMkLst>
            <pc:docMk/>
            <pc:sldMk cId="1308493408" sldId="275"/>
            <ac:picMk id="35" creationId="{29134255-DF63-CD21-A4D0-8FAE26D2C86C}"/>
          </ac:picMkLst>
        </pc:picChg>
        <pc:picChg chg="add mod">
          <ac:chgData name="Dennis Frauen" userId="4b21c3718ca34d03" providerId="LiveId" clId="{2C6C3933-E334-40EB-9F46-372C00379520}" dt="2023-08-15T16:43:10.238" v="2459" actId="164"/>
          <ac:picMkLst>
            <pc:docMk/>
            <pc:sldMk cId="1308493408" sldId="275"/>
            <ac:picMk id="37" creationId="{8280E7B0-088C-A0CB-DE3A-B5DEF9E67E05}"/>
          </ac:picMkLst>
        </pc:picChg>
        <pc:picChg chg="add mod">
          <ac:chgData name="Dennis Frauen" userId="4b21c3718ca34d03" providerId="LiveId" clId="{2C6C3933-E334-40EB-9F46-372C00379520}" dt="2023-08-15T16:19:32.950" v="2061" actId="1076"/>
          <ac:picMkLst>
            <pc:docMk/>
            <pc:sldMk cId="1308493408" sldId="275"/>
            <ac:picMk id="42" creationId="{A89D2FE7-8E0F-B812-2A8F-4CEA800F667B}"/>
          </ac:picMkLst>
        </pc:picChg>
        <pc:picChg chg="add mod">
          <ac:chgData name="Dennis Frauen" userId="4b21c3718ca34d03" providerId="LiveId" clId="{2C6C3933-E334-40EB-9F46-372C00379520}" dt="2023-08-15T16:20:33.585" v="2089" actId="1038"/>
          <ac:picMkLst>
            <pc:docMk/>
            <pc:sldMk cId="1308493408" sldId="275"/>
            <ac:picMk id="45" creationId="{15028DBE-C4E5-ABA7-F0CD-0223790D12B9}"/>
          </ac:picMkLst>
        </pc:picChg>
        <pc:cxnChg chg="mod">
          <ac:chgData name="Dennis Frauen" userId="4b21c3718ca34d03" providerId="LiveId" clId="{2C6C3933-E334-40EB-9F46-372C00379520}" dt="2023-08-15T15:09:16.427" v="1493"/>
          <ac:cxnSpMkLst>
            <pc:docMk/>
            <pc:sldMk cId="1308493408" sldId="275"/>
            <ac:cxnSpMk id="13" creationId="{A7D34057-10A0-E408-1DD5-1045799B4AB3}"/>
          </ac:cxnSpMkLst>
        </pc:cxnChg>
        <pc:cxnChg chg="mod">
          <ac:chgData name="Dennis Frauen" userId="4b21c3718ca34d03" providerId="LiveId" clId="{2C6C3933-E334-40EB-9F46-372C00379520}" dt="2023-08-15T15:09:16.427" v="1493"/>
          <ac:cxnSpMkLst>
            <pc:docMk/>
            <pc:sldMk cId="1308493408" sldId="275"/>
            <ac:cxnSpMk id="15" creationId="{D98BB4B8-87FA-CCDF-C0D5-BF56E23E40E9}"/>
          </ac:cxnSpMkLst>
        </pc:cxnChg>
        <pc:cxnChg chg="mod">
          <ac:chgData name="Dennis Frauen" userId="4b21c3718ca34d03" providerId="LiveId" clId="{2C6C3933-E334-40EB-9F46-372C00379520}" dt="2023-08-15T15:09:16.427" v="1493"/>
          <ac:cxnSpMkLst>
            <pc:docMk/>
            <pc:sldMk cId="1308493408" sldId="275"/>
            <ac:cxnSpMk id="17" creationId="{6968F945-A2EA-700B-5958-C3B61940A864}"/>
          </ac:cxnSpMkLst>
        </pc:cxnChg>
        <pc:cxnChg chg="del mod topLvl">
          <ac:chgData name="Dennis Frauen" userId="4b21c3718ca34d03" providerId="LiveId" clId="{2C6C3933-E334-40EB-9F46-372C00379520}" dt="2023-08-15T16:29:35.779" v="2407" actId="478"/>
          <ac:cxnSpMkLst>
            <pc:docMk/>
            <pc:sldMk cId="1308493408" sldId="275"/>
            <ac:cxnSpMk id="43" creationId="{FE78C8C4-EB81-1DBF-FA45-69A1DA56016F}"/>
          </ac:cxnSpMkLst>
        </pc:cxnChg>
        <pc:cxnChg chg="del mod topLvl">
          <ac:chgData name="Dennis Frauen" userId="4b21c3718ca34d03" providerId="LiveId" clId="{2C6C3933-E334-40EB-9F46-372C00379520}" dt="2023-08-15T16:29:33.994" v="2406" actId="478"/>
          <ac:cxnSpMkLst>
            <pc:docMk/>
            <pc:sldMk cId="1308493408" sldId="275"/>
            <ac:cxnSpMk id="46" creationId="{6990569D-2D9D-618B-6C4F-34F36FD8F30B}"/>
          </ac:cxnSpMkLst>
        </pc:cxnChg>
      </pc:sldChg>
      <pc:sldChg chg="modSp mod">
        <pc:chgData name="Dennis Frauen" userId="4b21c3718ca34d03" providerId="LiveId" clId="{2C6C3933-E334-40EB-9F46-372C00379520}" dt="2023-08-22T22:49:34.104" v="7493" actId="1076"/>
        <pc:sldMkLst>
          <pc:docMk/>
          <pc:sldMk cId="1783857672" sldId="281"/>
        </pc:sldMkLst>
        <pc:spChg chg="mod">
          <ac:chgData name="Dennis Frauen" userId="4b21c3718ca34d03" providerId="LiveId" clId="{2C6C3933-E334-40EB-9F46-372C00379520}" dt="2023-08-22T22:49:34.104" v="7493" actId="1076"/>
          <ac:spMkLst>
            <pc:docMk/>
            <pc:sldMk cId="1783857672" sldId="281"/>
            <ac:spMk id="16" creationId="{A743DA05-3BFE-8249-BC7B-7204FD7DDB76}"/>
          </ac:spMkLst>
        </pc:spChg>
        <pc:picChg chg="mod">
          <ac:chgData name="Dennis Frauen" userId="4b21c3718ca34d03" providerId="LiveId" clId="{2C6C3933-E334-40EB-9F46-372C00379520}" dt="2023-08-22T22:49:28.915" v="7492" actId="1076"/>
          <ac:picMkLst>
            <pc:docMk/>
            <pc:sldMk cId="1783857672" sldId="281"/>
            <ac:picMk id="9" creationId="{1EE8CAF9-00E5-C82E-9F3B-7A5C57CD1FD4}"/>
          </ac:picMkLst>
        </pc:picChg>
      </pc:sldChg>
      <pc:sldChg chg="modSp mod">
        <pc:chgData name="Dennis Frauen" userId="4b21c3718ca34d03" providerId="LiveId" clId="{2C6C3933-E334-40EB-9F46-372C00379520}" dt="2023-08-17T14:30:05.818" v="4422" actId="1076"/>
        <pc:sldMkLst>
          <pc:docMk/>
          <pc:sldMk cId="1627575342" sldId="282"/>
        </pc:sldMkLst>
        <pc:picChg chg="mod">
          <ac:chgData name="Dennis Frauen" userId="4b21c3718ca34d03" providerId="LiveId" clId="{2C6C3933-E334-40EB-9F46-372C00379520}" dt="2023-08-17T14:30:05.818" v="4422" actId="1076"/>
          <ac:picMkLst>
            <pc:docMk/>
            <pc:sldMk cId="1627575342" sldId="282"/>
            <ac:picMk id="9" creationId="{C4301A03-2FFE-FD6A-9309-188B777C1BAE}"/>
          </ac:picMkLst>
        </pc:picChg>
      </pc:sldChg>
      <pc:sldChg chg="addSp delSp modSp mod">
        <pc:chgData name="Dennis Frauen" userId="4b21c3718ca34d03" providerId="LiveId" clId="{2C6C3933-E334-40EB-9F46-372C00379520}" dt="2023-08-15T21:21:15.075" v="2632" actId="1037"/>
        <pc:sldMkLst>
          <pc:docMk/>
          <pc:sldMk cId="3150062552" sldId="283"/>
        </pc:sldMkLst>
        <pc:spChg chg="mod">
          <ac:chgData name="Dennis Frauen" userId="4b21c3718ca34d03" providerId="LiveId" clId="{2C6C3933-E334-40EB-9F46-372C00379520}" dt="2023-08-15T21:20:30.925" v="2624" actId="20577"/>
          <ac:spMkLst>
            <pc:docMk/>
            <pc:sldMk cId="3150062552" sldId="283"/>
            <ac:spMk id="5" creationId="{FAF5D3F3-90DF-4F69-89D5-7E1FF3929BD0}"/>
          </ac:spMkLst>
        </pc:spChg>
        <pc:spChg chg="mod">
          <ac:chgData name="Dennis Frauen" userId="4b21c3718ca34d03" providerId="LiveId" clId="{2C6C3933-E334-40EB-9F46-372C00379520}" dt="2023-08-15T21:20:08.586" v="2614" actId="1076"/>
          <ac:spMkLst>
            <pc:docMk/>
            <pc:sldMk cId="3150062552" sldId="283"/>
            <ac:spMk id="12" creationId="{F6E1561A-5C23-D129-F900-246C22588DF2}"/>
          </ac:spMkLst>
        </pc:spChg>
        <pc:spChg chg="mod">
          <ac:chgData name="Dennis Frauen" userId="4b21c3718ca34d03" providerId="LiveId" clId="{2C6C3933-E334-40EB-9F46-372C00379520}" dt="2023-08-15T21:20:04.225" v="2612" actId="1076"/>
          <ac:spMkLst>
            <pc:docMk/>
            <pc:sldMk cId="3150062552" sldId="283"/>
            <ac:spMk id="13" creationId="{313CF966-51C9-B69E-9633-74991FEAB755}"/>
          </ac:spMkLst>
        </pc:spChg>
        <pc:spChg chg="mod">
          <ac:chgData name="Dennis Frauen" userId="4b21c3718ca34d03" providerId="LiveId" clId="{2C6C3933-E334-40EB-9F46-372C00379520}" dt="2023-08-15T21:21:08.586" v="2628" actId="20577"/>
          <ac:spMkLst>
            <pc:docMk/>
            <pc:sldMk cId="3150062552" sldId="283"/>
            <ac:spMk id="15" creationId="{5EB15B95-B918-A339-53E7-6441C4087419}"/>
          </ac:spMkLst>
        </pc:spChg>
        <pc:picChg chg="add del mod">
          <ac:chgData name="Dennis Frauen" userId="4b21c3718ca34d03" providerId="LiveId" clId="{2C6C3933-E334-40EB-9F46-372C00379520}" dt="2023-08-15T21:19:48.286" v="2609" actId="478"/>
          <ac:picMkLst>
            <pc:docMk/>
            <pc:sldMk cId="3150062552" sldId="283"/>
            <ac:picMk id="4" creationId="{53BD9D04-15A3-395B-024D-56CB307747D3}"/>
          </ac:picMkLst>
        </pc:picChg>
        <pc:picChg chg="mod">
          <ac:chgData name="Dennis Frauen" userId="4b21c3718ca34d03" providerId="LiveId" clId="{2C6C3933-E334-40EB-9F46-372C00379520}" dt="2023-08-15T21:20:14.969" v="2616" actId="1076"/>
          <ac:picMkLst>
            <pc:docMk/>
            <pc:sldMk cId="3150062552" sldId="283"/>
            <ac:picMk id="6" creationId="{AA323666-BAA8-9DB7-17FB-D8C5D2473FAE}"/>
          </ac:picMkLst>
        </pc:picChg>
        <pc:picChg chg="add mod">
          <ac:chgData name="Dennis Frauen" userId="4b21c3718ca34d03" providerId="LiveId" clId="{2C6C3933-E334-40EB-9F46-372C00379520}" dt="2023-08-15T21:19:54.582" v="2610" actId="1076"/>
          <ac:picMkLst>
            <pc:docMk/>
            <pc:sldMk cId="3150062552" sldId="283"/>
            <ac:picMk id="8" creationId="{D38C320F-10EB-4181-1467-55CF0A324F25}"/>
          </ac:picMkLst>
        </pc:picChg>
        <pc:picChg chg="mod">
          <ac:chgData name="Dennis Frauen" userId="4b21c3718ca34d03" providerId="LiveId" clId="{2C6C3933-E334-40EB-9F46-372C00379520}" dt="2023-08-15T21:20:12.203" v="2615" actId="1076"/>
          <ac:picMkLst>
            <pc:docMk/>
            <pc:sldMk cId="3150062552" sldId="283"/>
            <ac:picMk id="9" creationId="{25733DF7-9A4C-C9CE-B0D7-AF75601C3CB9}"/>
          </ac:picMkLst>
        </pc:picChg>
        <pc:picChg chg="add mod">
          <ac:chgData name="Dennis Frauen" userId="4b21c3718ca34d03" providerId="LiveId" clId="{2C6C3933-E334-40EB-9F46-372C00379520}" dt="2023-08-15T21:21:15.075" v="2632" actId="1037"/>
          <ac:picMkLst>
            <pc:docMk/>
            <pc:sldMk cId="3150062552" sldId="283"/>
            <ac:picMk id="11" creationId="{5ECCC10E-A413-FE84-8848-9BB76445C767}"/>
          </ac:picMkLst>
        </pc:picChg>
        <pc:picChg chg="del">
          <ac:chgData name="Dennis Frauen" userId="4b21c3718ca34d03" providerId="LiveId" clId="{2C6C3933-E334-40EB-9F46-372C00379520}" dt="2023-08-15T16:49:24.706" v="2525" actId="478"/>
          <ac:picMkLst>
            <pc:docMk/>
            <pc:sldMk cId="3150062552" sldId="283"/>
            <ac:picMk id="11" creationId="{7D260ACE-74F9-8926-6FB4-3E4B7F2869C2}"/>
          </ac:picMkLst>
        </pc:picChg>
      </pc:sldChg>
      <pc:sldChg chg="addSp delSp modSp mod ord">
        <pc:chgData name="Dennis Frauen" userId="4b21c3718ca34d03" providerId="LiveId" clId="{2C6C3933-E334-40EB-9F46-372C00379520}" dt="2023-08-15T15:48:56.023" v="1935" actId="1076"/>
        <pc:sldMkLst>
          <pc:docMk/>
          <pc:sldMk cId="793105173" sldId="284"/>
        </pc:sldMkLst>
        <pc:spChg chg="add mod">
          <ac:chgData name="Dennis Frauen" userId="4b21c3718ca34d03" providerId="LiveId" clId="{2C6C3933-E334-40EB-9F46-372C00379520}" dt="2023-08-15T10:31:07.770" v="359" actId="164"/>
          <ac:spMkLst>
            <pc:docMk/>
            <pc:sldMk cId="793105173" sldId="284"/>
            <ac:spMk id="3" creationId="{A7E3C9AE-E752-EE0F-BEB6-C87C4033E2B1}"/>
          </ac:spMkLst>
        </pc:spChg>
        <pc:spChg chg="mod">
          <ac:chgData name="Dennis Frauen" userId="4b21c3718ca34d03" providerId="LiveId" clId="{2C6C3933-E334-40EB-9F46-372C00379520}" dt="2023-08-15T15:00:25.297" v="1148" actId="20577"/>
          <ac:spMkLst>
            <pc:docMk/>
            <pc:sldMk cId="793105173" sldId="284"/>
            <ac:spMk id="5" creationId="{FAF5D3F3-90DF-4F69-89D5-7E1FF3929BD0}"/>
          </ac:spMkLst>
        </pc:spChg>
        <pc:spChg chg="add del mod">
          <ac:chgData name="Dennis Frauen" userId="4b21c3718ca34d03" providerId="LiveId" clId="{2C6C3933-E334-40EB-9F46-372C00379520}" dt="2023-08-15T14:57:07.834" v="1095"/>
          <ac:spMkLst>
            <pc:docMk/>
            <pc:sldMk cId="793105173" sldId="284"/>
            <ac:spMk id="6" creationId="{3F04307E-AC20-CCE5-C63D-E42FB4BBBCA2}"/>
          </ac:spMkLst>
        </pc:spChg>
        <pc:spChg chg="add mod">
          <ac:chgData name="Dennis Frauen" userId="4b21c3718ca34d03" providerId="LiveId" clId="{2C6C3933-E334-40EB-9F46-372C00379520}" dt="2023-08-15T15:48:40.104" v="1933" actId="14100"/>
          <ac:spMkLst>
            <pc:docMk/>
            <pc:sldMk cId="793105173" sldId="284"/>
            <ac:spMk id="7" creationId="{0D8AEB55-7E26-A53B-F435-88D2E639E202}"/>
          </ac:spMkLst>
        </pc:spChg>
        <pc:spChg chg="del mod">
          <ac:chgData name="Dennis Frauen" userId="4b21c3718ca34d03" providerId="LiveId" clId="{2C6C3933-E334-40EB-9F46-372C00379520}" dt="2023-08-15T14:57:16.304" v="1097" actId="478"/>
          <ac:spMkLst>
            <pc:docMk/>
            <pc:sldMk cId="793105173" sldId="284"/>
            <ac:spMk id="9" creationId="{FF559171-3D25-75B9-76DD-BAECC04BCB33}"/>
          </ac:spMkLst>
        </pc:spChg>
        <pc:spChg chg="del">
          <ac:chgData name="Dennis Frauen" userId="4b21c3718ca34d03" providerId="LiveId" clId="{2C6C3933-E334-40EB-9F46-372C00379520}" dt="2023-08-15T14:57:59.118" v="1100" actId="478"/>
          <ac:spMkLst>
            <pc:docMk/>
            <pc:sldMk cId="793105173" sldId="284"/>
            <ac:spMk id="12" creationId="{1407DBC9-6375-87D7-F349-8047EF67A053}"/>
          </ac:spMkLst>
        </pc:spChg>
        <pc:spChg chg="add mod">
          <ac:chgData name="Dennis Frauen" userId="4b21c3718ca34d03" providerId="LiveId" clId="{2C6C3933-E334-40EB-9F46-372C00379520}" dt="2023-08-15T10:30:49.875" v="356" actId="164"/>
          <ac:spMkLst>
            <pc:docMk/>
            <pc:sldMk cId="793105173" sldId="284"/>
            <ac:spMk id="13" creationId="{7DD495E9-D97E-EBA1-939B-1EC6432EFCC0}"/>
          </ac:spMkLst>
        </pc:spChg>
        <pc:spChg chg="add mod">
          <ac:chgData name="Dennis Frauen" userId="4b21c3718ca34d03" providerId="LiveId" clId="{2C6C3933-E334-40EB-9F46-372C00379520}" dt="2023-08-15T10:34:17.933" v="381" actId="207"/>
          <ac:spMkLst>
            <pc:docMk/>
            <pc:sldMk cId="793105173" sldId="284"/>
            <ac:spMk id="14" creationId="{299F4555-C9DA-8E04-B514-486080F20BFF}"/>
          </ac:spMkLst>
        </pc:spChg>
        <pc:spChg chg="add mod">
          <ac:chgData name="Dennis Frauen" userId="4b21c3718ca34d03" providerId="LiveId" clId="{2C6C3933-E334-40EB-9F46-372C00379520}" dt="2023-08-15T15:48:56.023" v="1935" actId="1076"/>
          <ac:spMkLst>
            <pc:docMk/>
            <pc:sldMk cId="793105173" sldId="284"/>
            <ac:spMk id="15" creationId="{0D14401A-897A-E9B9-70CC-BA74773E8E87}"/>
          </ac:spMkLst>
        </pc:spChg>
        <pc:spChg chg="add mod">
          <ac:chgData name="Dennis Frauen" userId="4b21c3718ca34d03" providerId="LiveId" clId="{2C6C3933-E334-40EB-9F46-372C00379520}" dt="2023-08-15T15:48:45.408" v="1934" actId="14100"/>
          <ac:spMkLst>
            <pc:docMk/>
            <pc:sldMk cId="793105173" sldId="284"/>
            <ac:spMk id="17" creationId="{65B151B9-FFFE-291C-7613-130C67867CC0}"/>
          </ac:spMkLst>
        </pc:spChg>
        <pc:spChg chg="add mod">
          <ac:chgData name="Dennis Frauen" userId="4b21c3718ca34d03" providerId="LiveId" clId="{2C6C3933-E334-40EB-9F46-372C00379520}" dt="2023-08-15T14:55:03.442" v="1092" actId="1076"/>
          <ac:spMkLst>
            <pc:docMk/>
            <pc:sldMk cId="793105173" sldId="284"/>
            <ac:spMk id="35" creationId="{62FB4113-F075-7EE2-676C-F76801B3C053}"/>
          </ac:spMkLst>
        </pc:spChg>
        <pc:spChg chg="add mod">
          <ac:chgData name="Dennis Frauen" userId="4b21c3718ca34d03" providerId="LiveId" clId="{2C6C3933-E334-40EB-9F46-372C00379520}" dt="2023-08-15T14:54:48.240" v="1090" actId="164"/>
          <ac:spMkLst>
            <pc:docMk/>
            <pc:sldMk cId="793105173" sldId="284"/>
            <ac:spMk id="36" creationId="{4D314FF3-0024-4BC7-BE70-5C56CFCD98E5}"/>
          </ac:spMkLst>
        </pc:spChg>
        <pc:spChg chg="add mod">
          <ac:chgData name="Dennis Frauen" userId="4b21c3718ca34d03" providerId="LiveId" clId="{2C6C3933-E334-40EB-9F46-372C00379520}" dt="2023-08-15T14:54:48.240" v="1090" actId="164"/>
          <ac:spMkLst>
            <pc:docMk/>
            <pc:sldMk cId="793105173" sldId="284"/>
            <ac:spMk id="37" creationId="{5097AE6D-1BFC-C814-88F8-BE273A3E7431}"/>
          </ac:spMkLst>
        </pc:spChg>
        <pc:grpChg chg="add mod">
          <ac:chgData name="Dennis Frauen" userId="4b21c3718ca34d03" providerId="LiveId" clId="{2C6C3933-E334-40EB-9F46-372C00379520}" dt="2023-08-15T14:54:54.509" v="1091" actId="1076"/>
          <ac:grpSpMkLst>
            <pc:docMk/>
            <pc:sldMk cId="793105173" sldId="284"/>
            <ac:grpSpMk id="4" creationId="{32C6D919-00A1-492E-5EEE-C6AF7D1CA7D9}"/>
          </ac:grpSpMkLst>
        </pc:grpChg>
        <pc:grpChg chg="del mod">
          <ac:chgData name="Dennis Frauen" userId="4b21c3718ca34d03" providerId="LiveId" clId="{2C6C3933-E334-40EB-9F46-372C00379520}" dt="2023-08-15T10:30:31.464" v="353" actId="478"/>
          <ac:grpSpMkLst>
            <pc:docMk/>
            <pc:sldMk cId="793105173" sldId="284"/>
            <ac:grpSpMk id="10" creationId="{7DD5499D-EF2C-279E-0BD5-A59F8B38AE79}"/>
          </ac:grpSpMkLst>
        </pc:grpChg>
        <pc:grpChg chg="add mod">
          <ac:chgData name="Dennis Frauen" userId="4b21c3718ca34d03" providerId="LiveId" clId="{2C6C3933-E334-40EB-9F46-372C00379520}" dt="2023-08-15T14:54:48.240" v="1090" actId="164"/>
          <ac:grpSpMkLst>
            <pc:docMk/>
            <pc:sldMk cId="793105173" sldId="284"/>
            <ac:grpSpMk id="23" creationId="{C876DBB9-166F-3455-C6D1-EB717B3C3346}"/>
          </ac:grpSpMkLst>
        </pc:grpChg>
        <pc:grpChg chg="add mod">
          <ac:chgData name="Dennis Frauen" userId="4b21c3718ca34d03" providerId="LiveId" clId="{2C6C3933-E334-40EB-9F46-372C00379520}" dt="2023-08-15T14:54:48.240" v="1090" actId="164"/>
          <ac:grpSpMkLst>
            <pc:docMk/>
            <pc:sldMk cId="793105173" sldId="284"/>
            <ac:grpSpMk id="24" creationId="{13175C9E-41EF-CD43-994F-12D47930F72D}"/>
          </ac:grpSpMkLst>
        </pc:grpChg>
        <pc:grpChg chg="add mod">
          <ac:chgData name="Dennis Frauen" userId="4b21c3718ca34d03" providerId="LiveId" clId="{2C6C3933-E334-40EB-9F46-372C00379520}" dt="2023-08-15T14:54:48.240" v="1090" actId="164"/>
          <ac:grpSpMkLst>
            <pc:docMk/>
            <pc:sldMk cId="793105173" sldId="284"/>
            <ac:grpSpMk id="25" creationId="{8309C82C-0306-B940-79CD-257AFDBF59F7}"/>
          </ac:grpSpMkLst>
        </pc:grpChg>
        <pc:picChg chg="mod">
          <ac:chgData name="Dennis Frauen" userId="4b21c3718ca34d03" providerId="LiveId" clId="{2C6C3933-E334-40EB-9F46-372C00379520}" dt="2023-08-15T10:23:55.531" v="305" actId="1076"/>
          <ac:picMkLst>
            <pc:docMk/>
            <pc:sldMk cId="793105173" sldId="284"/>
            <ac:picMk id="7" creationId="{CD2B5C13-8901-3334-DA13-2E0AD29B4429}"/>
          </ac:picMkLst>
        </pc:picChg>
        <pc:picChg chg="add mod">
          <ac:chgData name="Dennis Frauen" userId="4b21c3718ca34d03" providerId="LiveId" clId="{2C6C3933-E334-40EB-9F46-372C00379520}" dt="2023-08-15T10:31:07.770" v="359" actId="164"/>
          <ac:picMkLst>
            <pc:docMk/>
            <pc:sldMk cId="793105173" sldId="284"/>
            <ac:picMk id="16" creationId="{5A9D7AF3-5603-1078-7917-B1132CE67FA5}"/>
          </ac:picMkLst>
        </pc:picChg>
        <pc:picChg chg="add mod">
          <ac:chgData name="Dennis Frauen" userId="4b21c3718ca34d03" providerId="LiveId" clId="{2C6C3933-E334-40EB-9F46-372C00379520}" dt="2023-08-15T10:30:49.875" v="356" actId="164"/>
          <ac:picMkLst>
            <pc:docMk/>
            <pc:sldMk cId="793105173" sldId="284"/>
            <ac:picMk id="18" creationId="{F2A5AFD5-88A2-CAF5-4BEB-FF8FEE4CBDBE}"/>
          </ac:picMkLst>
        </pc:picChg>
        <pc:picChg chg="add del mod">
          <ac:chgData name="Dennis Frauen" userId="4b21c3718ca34d03" providerId="LiveId" clId="{2C6C3933-E334-40EB-9F46-372C00379520}" dt="2023-08-15T10:29:15.168" v="335" actId="478"/>
          <ac:picMkLst>
            <pc:docMk/>
            <pc:sldMk cId="793105173" sldId="284"/>
            <ac:picMk id="20" creationId="{44475316-811D-9E97-6303-CEBBBAF3C490}"/>
          </ac:picMkLst>
        </pc:picChg>
        <pc:picChg chg="add mod">
          <ac:chgData name="Dennis Frauen" userId="4b21c3718ca34d03" providerId="LiveId" clId="{2C6C3933-E334-40EB-9F46-372C00379520}" dt="2023-08-15T10:31:02.601" v="358" actId="164"/>
          <ac:picMkLst>
            <pc:docMk/>
            <pc:sldMk cId="793105173" sldId="284"/>
            <ac:picMk id="22" creationId="{098B0B44-AB82-EB5B-91C6-773C1568F753}"/>
          </ac:picMkLst>
        </pc:picChg>
        <pc:cxnChg chg="add del">
          <ac:chgData name="Dennis Frauen" userId="4b21c3718ca34d03" providerId="LiveId" clId="{2C6C3933-E334-40EB-9F46-372C00379520}" dt="2023-08-15T15:34:41.506" v="1539" actId="11529"/>
          <ac:cxnSpMkLst>
            <pc:docMk/>
            <pc:sldMk cId="793105173" sldId="284"/>
            <ac:cxnSpMk id="10" creationId="{DFA11408-1B67-D033-8965-668006BC7B43}"/>
          </ac:cxnSpMkLst>
        </pc:cxnChg>
        <pc:cxnChg chg="add mod">
          <ac:chgData name="Dennis Frauen" userId="4b21c3718ca34d03" providerId="LiveId" clId="{2C6C3933-E334-40EB-9F46-372C00379520}" dt="2023-08-15T14:54:48.240" v="1090" actId="164"/>
          <ac:cxnSpMkLst>
            <pc:docMk/>
            <pc:sldMk cId="793105173" sldId="284"/>
            <ac:cxnSpMk id="27" creationId="{C0DAFDC5-B48E-59F8-C2AD-B4B84363F206}"/>
          </ac:cxnSpMkLst>
        </pc:cxnChg>
        <pc:cxnChg chg="add mod">
          <ac:chgData name="Dennis Frauen" userId="4b21c3718ca34d03" providerId="LiveId" clId="{2C6C3933-E334-40EB-9F46-372C00379520}" dt="2023-08-15T14:54:48.240" v="1090" actId="164"/>
          <ac:cxnSpMkLst>
            <pc:docMk/>
            <pc:sldMk cId="793105173" sldId="284"/>
            <ac:cxnSpMk id="28" creationId="{7417196E-A1CF-9F30-7ACE-C483CD11E082}"/>
          </ac:cxnSpMkLst>
        </pc:cxnChg>
        <pc:cxnChg chg="add mod">
          <ac:chgData name="Dennis Frauen" userId="4b21c3718ca34d03" providerId="LiveId" clId="{2C6C3933-E334-40EB-9F46-372C00379520}" dt="2023-08-15T14:54:48.240" v="1090" actId="164"/>
          <ac:cxnSpMkLst>
            <pc:docMk/>
            <pc:sldMk cId="793105173" sldId="284"/>
            <ac:cxnSpMk id="32" creationId="{B6282DC6-55D3-2CAE-2C5C-C827C5954619}"/>
          </ac:cxnSpMkLst>
        </pc:cxnChg>
      </pc:sldChg>
      <pc:sldChg chg="addSp delSp modSp mod">
        <pc:chgData name="Dennis Frauen" userId="4b21c3718ca34d03" providerId="LiveId" clId="{2C6C3933-E334-40EB-9F46-372C00379520}" dt="2023-08-17T14:02:12.219" v="4299" actId="1076"/>
        <pc:sldMkLst>
          <pc:docMk/>
          <pc:sldMk cId="3964627501" sldId="286"/>
        </pc:sldMkLst>
        <pc:spChg chg="mod">
          <ac:chgData name="Dennis Frauen" userId="4b21c3718ca34d03" providerId="LiveId" clId="{2C6C3933-E334-40EB-9F46-372C00379520}" dt="2023-08-15T21:45:01.577" v="3535"/>
          <ac:spMkLst>
            <pc:docMk/>
            <pc:sldMk cId="3964627501" sldId="286"/>
            <ac:spMk id="4" creationId="{BD8D97CE-4584-83E6-6D4A-19E2F838ABA8}"/>
          </ac:spMkLst>
        </pc:spChg>
        <pc:spChg chg="mod">
          <ac:chgData name="Dennis Frauen" userId="4b21c3718ca34d03" providerId="LiveId" clId="{2C6C3933-E334-40EB-9F46-372C00379520}" dt="2023-08-15T21:46:21.707" v="3633" actId="20577"/>
          <ac:spMkLst>
            <pc:docMk/>
            <pc:sldMk cId="3964627501" sldId="286"/>
            <ac:spMk id="5" creationId="{FAF5D3F3-90DF-4F69-89D5-7E1FF3929BD0}"/>
          </ac:spMkLst>
        </pc:spChg>
        <pc:spChg chg="del mod topLvl">
          <ac:chgData name="Dennis Frauen" userId="4b21c3718ca34d03" providerId="LiveId" clId="{2C6C3933-E334-40EB-9F46-372C00379520}" dt="2023-08-17T13:50:38.311" v="4231" actId="478"/>
          <ac:spMkLst>
            <pc:docMk/>
            <pc:sldMk cId="3964627501" sldId="286"/>
            <ac:spMk id="10" creationId="{A1C6CCE7-9D4C-DA17-FF28-90E1D4D44DE8}"/>
          </ac:spMkLst>
        </pc:spChg>
        <pc:spChg chg="mod topLvl">
          <ac:chgData name="Dennis Frauen" userId="4b21c3718ca34d03" providerId="LiveId" clId="{2C6C3933-E334-40EB-9F46-372C00379520}" dt="2023-08-17T13:47:19.001" v="4184" actId="1076"/>
          <ac:spMkLst>
            <pc:docMk/>
            <pc:sldMk cId="3964627501" sldId="286"/>
            <ac:spMk id="11" creationId="{34E64DFA-58EA-1863-8021-D557D582BDDC}"/>
          </ac:spMkLst>
        </pc:spChg>
        <pc:spChg chg="mod topLvl">
          <ac:chgData name="Dennis Frauen" userId="4b21c3718ca34d03" providerId="LiveId" clId="{2C6C3933-E334-40EB-9F46-372C00379520}" dt="2023-08-17T13:54:50.806" v="4262" actId="1076"/>
          <ac:spMkLst>
            <pc:docMk/>
            <pc:sldMk cId="3964627501" sldId="286"/>
            <ac:spMk id="12" creationId="{2DF6FDB1-6F93-9ACA-85BE-6431B45C4EC9}"/>
          </ac:spMkLst>
        </pc:spChg>
        <pc:spChg chg="del">
          <ac:chgData name="Dennis Frauen" userId="4b21c3718ca34d03" providerId="LiveId" clId="{2C6C3933-E334-40EB-9F46-372C00379520}" dt="2023-08-15T21:44:50.605" v="3532" actId="478"/>
          <ac:spMkLst>
            <pc:docMk/>
            <pc:sldMk cId="3964627501" sldId="286"/>
            <ac:spMk id="22" creationId="{D3A22056-3784-43A8-AECE-9F9BA837CD14}"/>
          </ac:spMkLst>
        </pc:spChg>
        <pc:spChg chg="del">
          <ac:chgData name="Dennis Frauen" userId="4b21c3718ca34d03" providerId="LiveId" clId="{2C6C3933-E334-40EB-9F46-372C00379520}" dt="2023-08-15T21:45:07.587" v="3538" actId="478"/>
          <ac:spMkLst>
            <pc:docMk/>
            <pc:sldMk cId="3964627501" sldId="286"/>
            <ac:spMk id="26" creationId="{E859B748-E495-E2E5-917A-038E0F7046A4}"/>
          </ac:spMkLst>
        </pc:spChg>
        <pc:grpChg chg="add del mod">
          <ac:chgData name="Dennis Frauen" userId="4b21c3718ca34d03" providerId="LiveId" clId="{2C6C3933-E334-40EB-9F46-372C00379520}" dt="2023-08-15T21:45:02.975" v="3536"/>
          <ac:grpSpMkLst>
            <pc:docMk/>
            <pc:sldMk cId="3964627501" sldId="286"/>
            <ac:grpSpMk id="3" creationId="{3319EB35-87C7-B50A-0A84-93073F891E9F}"/>
          </ac:grpSpMkLst>
        </pc:grpChg>
        <pc:grpChg chg="add del mod">
          <ac:chgData name="Dennis Frauen" userId="4b21c3718ca34d03" providerId="LiveId" clId="{2C6C3933-E334-40EB-9F46-372C00379520}" dt="2023-08-17T13:46:06.376" v="4174" actId="165"/>
          <ac:grpSpMkLst>
            <pc:docMk/>
            <pc:sldMk cId="3964627501" sldId="286"/>
            <ac:grpSpMk id="3" creationId="{46BB0E89-58F8-2B2B-BD2D-56D86CBA62E1}"/>
          </ac:grpSpMkLst>
        </pc:grpChg>
        <pc:grpChg chg="del mod topLvl">
          <ac:chgData name="Dennis Frauen" userId="4b21c3718ca34d03" providerId="LiveId" clId="{2C6C3933-E334-40EB-9F46-372C00379520}" dt="2023-08-17T13:47:03.436" v="4180" actId="165"/>
          <ac:grpSpMkLst>
            <pc:docMk/>
            <pc:sldMk cId="3964627501" sldId="286"/>
            <ac:grpSpMk id="4" creationId="{65A19C1C-2E0A-4C48-F78A-17B0BEE674F2}"/>
          </ac:grpSpMkLst>
        </pc:grpChg>
        <pc:grpChg chg="del">
          <ac:chgData name="Dennis Frauen" userId="4b21c3718ca34d03" providerId="LiveId" clId="{2C6C3933-E334-40EB-9F46-372C00379520}" dt="2023-08-15T21:44:53.578" v="3533" actId="478"/>
          <ac:grpSpMkLst>
            <pc:docMk/>
            <pc:sldMk cId="3964627501" sldId="286"/>
            <ac:grpSpMk id="28" creationId="{014C33A2-E250-DF26-CEA5-AB107F8223F0}"/>
          </ac:grpSpMkLst>
        </pc:grpChg>
        <pc:picChg chg="mod">
          <ac:chgData name="Dennis Frauen" userId="4b21c3718ca34d03" providerId="LiveId" clId="{2C6C3933-E334-40EB-9F46-372C00379520}" dt="2023-08-17T13:45:45.173" v="4172" actId="1076"/>
          <ac:picMkLst>
            <pc:docMk/>
            <pc:sldMk cId="3964627501" sldId="286"/>
            <ac:picMk id="6" creationId="{7260B958-AA0F-650A-05A8-361EDC6899C3}"/>
          </ac:picMkLst>
        </pc:picChg>
        <pc:picChg chg="del mod topLvl">
          <ac:chgData name="Dennis Frauen" userId="4b21c3718ca34d03" providerId="LiveId" clId="{2C6C3933-E334-40EB-9F46-372C00379520}" dt="2023-08-17T13:50:39.284" v="4232" actId="478"/>
          <ac:picMkLst>
            <pc:docMk/>
            <pc:sldMk cId="3964627501" sldId="286"/>
            <ac:picMk id="7" creationId="{7FE40BE7-91E1-CFFD-370A-2D44A363A086}"/>
          </ac:picMkLst>
        </pc:picChg>
        <pc:picChg chg="mod">
          <ac:chgData name="Dennis Frauen" userId="4b21c3718ca34d03" providerId="LiveId" clId="{2C6C3933-E334-40EB-9F46-372C00379520}" dt="2023-08-15T21:45:01.577" v="3535"/>
          <ac:picMkLst>
            <pc:docMk/>
            <pc:sldMk cId="3964627501" sldId="286"/>
            <ac:picMk id="7" creationId="{C23EA884-9CD9-3E96-E83C-036211F45E3B}"/>
          </ac:picMkLst>
        </pc:picChg>
        <pc:picChg chg="del">
          <ac:chgData name="Dennis Frauen" userId="4b21c3718ca34d03" providerId="LiveId" clId="{2C6C3933-E334-40EB-9F46-372C00379520}" dt="2023-08-15T21:46:35.045" v="3634" actId="478"/>
          <ac:picMkLst>
            <pc:docMk/>
            <pc:sldMk cId="3964627501" sldId="286"/>
            <ac:picMk id="8" creationId="{924D7A3D-CA0B-A476-655F-EB157A4B814F}"/>
          </ac:picMkLst>
        </pc:picChg>
        <pc:picChg chg="mod topLvl">
          <ac:chgData name="Dennis Frauen" userId="4b21c3718ca34d03" providerId="LiveId" clId="{2C6C3933-E334-40EB-9F46-372C00379520}" dt="2023-08-17T13:55:01.581" v="4268" actId="1035"/>
          <ac:picMkLst>
            <pc:docMk/>
            <pc:sldMk cId="3964627501" sldId="286"/>
            <ac:picMk id="8" creationId="{A919A8A0-2CAC-1776-ADAF-BB097A676C8E}"/>
          </ac:picMkLst>
        </pc:picChg>
        <pc:picChg chg="mod">
          <ac:chgData name="Dennis Frauen" userId="4b21c3718ca34d03" providerId="LiveId" clId="{2C6C3933-E334-40EB-9F46-372C00379520}" dt="2023-08-15T21:45:01.577" v="3535"/>
          <ac:picMkLst>
            <pc:docMk/>
            <pc:sldMk cId="3964627501" sldId="286"/>
            <ac:picMk id="9" creationId="{39E2381C-D6CD-4D44-83E9-9E8397F58721}"/>
          </ac:picMkLst>
        </pc:picChg>
        <pc:picChg chg="mod topLvl">
          <ac:chgData name="Dennis Frauen" userId="4b21c3718ca34d03" providerId="LiveId" clId="{2C6C3933-E334-40EB-9F46-372C00379520}" dt="2023-08-17T13:54:53.809" v="4263" actId="1076"/>
          <ac:picMkLst>
            <pc:docMk/>
            <pc:sldMk cId="3964627501" sldId="286"/>
            <ac:picMk id="9" creationId="{CE600F77-8A26-43A7-EA11-0863B2CD2A09}"/>
          </ac:picMkLst>
        </pc:picChg>
        <pc:picChg chg="mod">
          <ac:chgData name="Dennis Frauen" userId="4b21c3718ca34d03" providerId="LiveId" clId="{2C6C3933-E334-40EB-9F46-372C00379520}" dt="2023-08-15T21:45:01.577" v="3535"/>
          <ac:picMkLst>
            <pc:docMk/>
            <pc:sldMk cId="3964627501" sldId="286"/>
            <ac:picMk id="10" creationId="{4B43246D-C3CE-7792-02F0-864D3C168682}"/>
          </ac:picMkLst>
        </pc:picChg>
        <pc:picChg chg="del">
          <ac:chgData name="Dennis Frauen" userId="4b21c3718ca34d03" providerId="LiveId" clId="{2C6C3933-E334-40EB-9F46-372C00379520}" dt="2023-08-15T21:44:55.222" v="3534" actId="478"/>
          <ac:picMkLst>
            <pc:docMk/>
            <pc:sldMk cId="3964627501" sldId="286"/>
            <ac:picMk id="17" creationId="{716BC68E-FC24-2A63-ADBF-EDE8E6F1AC6E}"/>
          </ac:picMkLst>
        </pc:picChg>
        <pc:picChg chg="del">
          <ac:chgData name="Dennis Frauen" userId="4b21c3718ca34d03" providerId="LiveId" clId="{2C6C3933-E334-40EB-9F46-372C00379520}" dt="2023-08-15T21:45:08.457" v="3539" actId="478"/>
          <ac:picMkLst>
            <pc:docMk/>
            <pc:sldMk cId="3964627501" sldId="286"/>
            <ac:picMk id="25" creationId="{6BDFD737-4857-532D-474E-585DD9B6E2C5}"/>
          </ac:picMkLst>
        </pc:picChg>
        <pc:picChg chg="add mod">
          <ac:chgData name="Dennis Frauen" userId="4b21c3718ca34d03" providerId="LiveId" clId="{2C6C3933-E334-40EB-9F46-372C00379520}" dt="2023-08-17T14:02:12.219" v="4299" actId="1076"/>
          <ac:picMkLst>
            <pc:docMk/>
            <pc:sldMk cId="3964627501" sldId="286"/>
            <ac:picMk id="29" creationId="{73792343-E4BF-1C35-845E-7E7CB152C65C}"/>
          </ac:picMkLst>
        </pc:picChg>
        <pc:cxnChg chg="del mod topLvl">
          <ac:chgData name="Dennis Frauen" userId="4b21c3718ca34d03" providerId="LiveId" clId="{2C6C3933-E334-40EB-9F46-372C00379520}" dt="2023-08-17T13:50:37.514" v="4230" actId="478"/>
          <ac:cxnSpMkLst>
            <pc:docMk/>
            <pc:sldMk cId="3964627501" sldId="286"/>
            <ac:cxnSpMk id="13" creationId="{0D9F591E-947B-C7E0-BCBE-7D06ADE6AF05}"/>
          </ac:cxnSpMkLst>
        </pc:cxnChg>
        <pc:cxnChg chg="del mod">
          <ac:chgData name="Dennis Frauen" userId="4b21c3718ca34d03" providerId="LiveId" clId="{2C6C3933-E334-40EB-9F46-372C00379520}" dt="2023-08-17T13:46:52.945" v="4179" actId="478"/>
          <ac:cxnSpMkLst>
            <pc:docMk/>
            <pc:sldMk cId="3964627501" sldId="286"/>
            <ac:cxnSpMk id="14" creationId="{FA54073C-9518-DB6B-619A-F19239EBF372}"/>
          </ac:cxnSpMkLst>
        </pc:cxnChg>
        <pc:cxnChg chg="mod topLvl">
          <ac:chgData name="Dennis Frauen" userId="4b21c3718ca34d03" providerId="LiveId" clId="{2C6C3933-E334-40EB-9F46-372C00379520}" dt="2023-08-17T13:54:50.806" v="4262" actId="1076"/>
          <ac:cxnSpMkLst>
            <pc:docMk/>
            <pc:sldMk cId="3964627501" sldId="286"/>
            <ac:cxnSpMk id="15" creationId="{863F866E-7B8B-05D0-B8BA-DB519F2489B5}"/>
          </ac:cxnSpMkLst>
        </pc:cxnChg>
      </pc:sldChg>
      <pc:sldChg chg="addSp delSp modSp mod">
        <pc:chgData name="Dennis Frauen" userId="4b21c3718ca34d03" providerId="LiveId" clId="{2C6C3933-E334-40EB-9F46-372C00379520}" dt="2023-08-15T16:47:38.297" v="2522" actId="207"/>
        <pc:sldMkLst>
          <pc:docMk/>
          <pc:sldMk cId="1968335506" sldId="287"/>
        </pc:sldMkLst>
        <pc:spChg chg="mod">
          <ac:chgData name="Dennis Frauen" userId="4b21c3718ca34d03" providerId="LiveId" clId="{2C6C3933-E334-40EB-9F46-372C00379520}" dt="2023-08-15T16:47:38.297" v="2522" actId="207"/>
          <ac:spMkLst>
            <pc:docMk/>
            <pc:sldMk cId="1968335506" sldId="287"/>
            <ac:spMk id="3" creationId="{627A247C-BA2A-0900-1F09-FADDBFD06940}"/>
          </ac:spMkLst>
        </pc:spChg>
        <pc:spChg chg="mod">
          <ac:chgData name="Dennis Frauen" userId="4b21c3718ca34d03" providerId="LiveId" clId="{2C6C3933-E334-40EB-9F46-372C00379520}" dt="2023-08-15T16:46:59.512" v="2519" actId="1037"/>
          <ac:spMkLst>
            <pc:docMk/>
            <pc:sldMk cId="1968335506" sldId="287"/>
            <ac:spMk id="4" creationId="{289D9332-9BF4-893F-1979-B456D1317FCC}"/>
          </ac:spMkLst>
        </pc:spChg>
        <pc:spChg chg="mod">
          <ac:chgData name="Dennis Frauen" userId="4b21c3718ca34d03" providerId="LiveId" clId="{2C6C3933-E334-40EB-9F46-372C00379520}" dt="2023-08-15T16:43:54.623" v="2472" actId="1076"/>
          <ac:spMkLst>
            <pc:docMk/>
            <pc:sldMk cId="1968335506" sldId="287"/>
            <ac:spMk id="7" creationId="{5EABDE70-4ED3-2B4E-1197-3E5F00B8A043}"/>
          </ac:spMkLst>
        </pc:spChg>
        <pc:spChg chg="mod">
          <ac:chgData name="Dennis Frauen" userId="4b21c3718ca34d03" providerId="LiveId" clId="{2C6C3933-E334-40EB-9F46-372C00379520}" dt="2023-08-15T16:47:38.297" v="2522" actId="207"/>
          <ac:spMkLst>
            <pc:docMk/>
            <pc:sldMk cId="1968335506" sldId="287"/>
            <ac:spMk id="8" creationId="{EB85F000-FC63-A767-9E06-070D3B77B92B}"/>
          </ac:spMkLst>
        </pc:spChg>
        <pc:spChg chg="mod">
          <ac:chgData name="Dennis Frauen" userId="4b21c3718ca34d03" providerId="LiveId" clId="{2C6C3933-E334-40EB-9F46-372C00379520}" dt="2023-08-15T16:44:08.569" v="2474" actId="255"/>
          <ac:spMkLst>
            <pc:docMk/>
            <pc:sldMk cId="1968335506" sldId="287"/>
            <ac:spMk id="10" creationId="{B609D201-1C04-B4A2-E719-19BF3EB99751}"/>
          </ac:spMkLst>
        </pc:spChg>
        <pc:spChg chg="mod">
          <ac:chgData name="Dennis Frauen" userId="4b21c3718ca34d03" providerId="LiveId" clId="{2C6C3933-E334-40EB-9F46-372C00379520}" dt="2023-08-15T16:43:20.554" v="2462"/>
          <ac:spMkLst>
            <pc:docMk/>
            <pc:sldMk cId="1968335506" sldId="287"/>
            <ac:spMk id="21" creationId="{17767E46-11D0-9914-3A8E-F8EA1B0E0806}"/>
          </ac:spMkLst>
        </pc:spChg>
        <pc:spChg chg="mod">
          <ac:chgData name="Dennis Frauen" userId="4b21c3718ca34d03" providerId="LiveId" clId="{2C6C3933-E334-40EB-9F46-372C00379520}" dt="2023-08-15T16:43:20.554" v="2462"/>
          <ac:spMkLst>
            <pc:docMk/>
            <pc:sldMk cId="1968335506" sldId="287"/>
            <ac:spMk id="23" creationId="{ED826153-8955-E7C4-6A44-30F932337C24}"/>
          </ac:spMkLst>
        </pc:spChg>
        <pc:spChg chg="mod">
          <ac:chgData name="Dennis Frauen" userId="4b21c3718ca34d03" providerId="LiveId" clId="{2C6C3933-E334-40EB-9F46-372C00379520}" dt="2023-08-15T16:43:20.554" v="2462"/>
          <ac:spMkLst>
            <pc:docMk/>
            <pc:sldMk cId="1968335506" sldId="287"/>
            <ac:spMk id="24" creationId="{CD64AE10-F23F-3F88-C0B2-EBCA6737D604}"/>
          </ac:spMkLst>
        </pc:spChg>
        <pc:spChg chg="mod">
          <ac:chgData name="Dennis Frauen" userId="4b21c3718ca34d03" providerId="LiveId" clId="{2C6C3933-E334-40EB-9F46-372C00379520}" dt="2023-08-15T16:45:28.220" v="2502" actId="6549"/>
          <ac:spMkLst>
            <pc:docMk/>
            <pc:sldMk cId="1968335506" sldId="287"/>
            <ac:spMk id="36" creationId="{CD906D61-6B2B-E027-F879-6B68211FFE26}"/>
          </ac:spMkLst>
        </pc:spChg>
        <pc:grpChg chg="add mod">
          <ac:chgData name="Dennis Frauen" userId="4b21c3718ca34d03" providerId="LiveId" clId="{2C6C3933-E334-40EB-9F46-372C00379520}" dt="2023-08-15T16:43:25.667" v="2463" actId="1076"/>
          <ac:grpSpMkLst>
            <pc:docMk/>
            <pc:sldMk cId="1968335506" sldId="287"/>
            <ac:grpSpMk id="13" creationId="{B327FAB4-B1C3-88B9-748A-C0145F4EC1EC}"/>
          </ac:grpSpMkLst>
        </pc:grpChg>
        <pc:grpChg chg="mod">
          <ac:chgData name="Dennis Frauen" userId="4b21c3718ca34d03" providerId="LiveId" clId="{2C6C3933-E334-40EB-9F46-372C00379520}" dt="2023-08-15T16:43:20.554" v="2462"/>
          <ac:grpSpMkLst>
            <pc:docMk/>
            <pc:sldMk cId="1968335506" sldId="287"/>
            <ac:grpSpMk id="14" creationId="{DAEFA780-E2E2-FC14-77BA-750298AE7671}"/>
          </ac:grpSpMkLst>
        </pc:grpChg>
        <pc:picChg chg="del">
          <ac:chgData name="Dennis Frauen" userId="4b21c3718ca34d03" providerId="LiveId" clId="{2C6C3933-E334-40EB-9F46-372C00379520}" dt="2023-08-15T16:43:19.327" v="2461" actId="478"/>
          <ac:picMkLst>
            <pc:docMk/>
            <pc:sldMk cId="1968335506" sldId="287"/>
            <ac:picMk id="6" creationId="{9B7F990B-6E6D-7C07-3A15-D3141AD19A87}"/>
          </ac:picMkLst>
        </pc:picChg>
        <pc:picChg chg="add mod">
          <ac:chgData name="Dennis Frauen" userId="4b21c3718ca34d03" providerId="LiveId" clId="{2C6C3933-E334-40EB-9F46-372C00379520}" dt="2023-08-15T16:45:42.805" v="2504" actId="1076"/>
          <ac:picMkLst>
            <pc:docMk/>
            <pc:sldMk cId="1968335506" sldId="287"/>
            <ac:picMk id="11" creationId="{0FE3700F-F3DE-8D25-B1F4-2EA3043695EB}"/>
          </ac:picMkLst>
        </pc:picChg>
        <pc:picChg chg="mod">
          <ac:chgData name="Dennis Frauen" userId="4b21c3718ca34d03" providerId="LiveId" clId="{2C6C3933-E334-40EB-9F46-372C00379520}" dt="2023-08-15T16:44:31.185" v="2477" actId="1076"/>
          <ac:picMkLst>
            <pc:docMk/>
            <pc:sldMk cId="1968335506" sldId="287"/>
            <ac:picMk id="12" creationId="{C18C1610-6C81-EEE8-4134-D78120B1FD0D}"/>
          </ac:picMkLst>
        </pc:picChg>
        <pc:picChg chg="mod">
          <ac:chgData name="Dennis Frauen" userId="4b21c3718ca34d03" providerId="LiveId" clId="{2C6C3933-E334-40EB-9F46-372C00379520}" dt="2023-08-15T16:44:20.242" v="2475" actId="1076"/>
          <ac:picMkLst>
            <pc:docMk/>
            <pc:sldMk cId="1968335506" sldId="287"/>
            <ac:picMk id="15" creationId="{7BC61A0E-ED56-9255-75B5-A80A6EE57F03}"/>
          </ac:picMkLst>
        </pc:picChg>
        <pc:picChg chg="mod">
          <ac:chgData name="Dennis Frauen" userId="4b21c3718ca34d03" providerId="LiveId" clId="{2C6C3933-E334-40EB-9F46-372C00379520}" dt="2023-08-15T16:43:20.554" v="2462"/>
          <ac:picMkLst>
            <pc:docMk/>
            <pc:sldMk cId="1968335506" sldId="287"/>
            <ac:picMk id="16" creationId="{ECD20531-7E48-1327-E76E-88A4537F06C8}"/>
          </ac:picMkLst>
        </pc:picChg>
        <pc:picChg chg="mod">
          <ac:chgData name="Dennis Frauen" userId="4b21c3718ca34d03" providerId="LiveId" clId="{2C6C3933-E334-40EB-9F46-372C00379520}" dt="2023-08-15T16:43:20.554" v="2462"/>
          <ac:picMkLst>
            <pc:docMk/>
            <pc:sldMk cId="1968335506" sldId="287"/>
            <ac:picMk id="17" creationId="{9E98D0A2-0B9B-207F-7742-C9E4CC3A7930}"/>
          </ac:picMkLst>
        </pc:picChg>
        <pc:picChg chg="mod">
          <ac:chgData name="Dennis Frauen" userId="4b21c3718ca34d03" providerId="LiveId" clId="{2C6C3933-E334-40EB-9F46-372C00379520}" dt="2023-08-15T16:46:12.802" v="2509" actId="1076"/>
          <ac:picMkLst>
            <pc:docMk/>
            <pc:sldMk cId="1968335506" sldId="287"/>
            <ac:picMk id="18" creationId="{12A8C074-5D5C-8EC6-883B-7FE838F41AF7}"/>
          </ac:picMkLst>
        </pc:picChg>
        <pc:picChg chg="mod">
          <ac:chgData name="Dennis Frauen" userId="4b21c3718ca34d03" providerId="LiveId" clId="{2C6C3933-E334-40EB-9F46-372C00379520}" dt="2023-08-15T16:43:20.554" v="2462"/>
          <ac:picMkLst>
            <pc:docMk/>
            <pc:sldMk cId="1968335506" sldId="287"/>
            <ac:picMk id="19" creationId="{CC7839D9-9041-87AA-6EF1-7AC012F9F7D4}"/>
          </ac:picMkLst>
        </pc:picChg>
        <pc:picChg chg="mod">
          <ac:chgData name="Dennis Frauen" userId="4b21c3718ca34d03" providerId="LiveId" clId="{2C6C3933-E334-40EB-9F46-372C00379520}" dt="2023-08-15T16:46:07.395" v="2508" actId="1076"/>
          <ac:picMkLst>
            <pc:docMk/>
            <pc:sldMk cId="1968335506" sldId="287"/>
            <ac:picMk id="20" creationId="{85570FD6-39D1-DEF4-C146-C055BAA90FDD}"/>
          </ac:picMkLst>
        </pc:picChg>
        <pc:picChg chg="mod">
          <ac:chgData name="Dennis Frauen" userId="4b21c3718ca34d03" providerId="LiveId" clId="{2C6C3933-E334-40EB-9F46-372C00379520}" dt="2023-08-15T16:45:10.075" v="2483" actId="1076"/>
          <ac:picMkLst>
            <pc:docMk/>
            <pc:sldMk cId="1968335506" sldId="287"/>
            <ac:picMk id="22" creationId="{8987C092-4E01-B740-0DF5-5FCF43428C28}"/>
          </ac:picMkLst>
        </pc:picChg>
        <pc:picChg chg="mod">
          <ac:chgData name="Dennis Frauen" userId="4b21c3718ca34d03" providerId="LiveId" clId="{2C6C3933-E334-40EB-9F46-372C00379520}" dt="2023-08-15T16:45:33.279" v="2503" actId="1076"/>
          <ac:picMkLst>
            <pc:docMk/>
            <pc:sldMk cId="1968335506" sldId="287"/>
            <ac:picMk id="25" creationId="{667AA42A-48F4-586F-3289-9B129BDC2757}"/>
          </ac:picMkLst>
        </pc:picChg>
        <pc:picChg chg="mod">
          <ac:chgData name="Dennis Frauen" userId="4b21c3718ca34d03" providerId="LiveId" clId="{2C6C3933-E334-40EB-9F46-372C00379520}" dt="2023-08-15T16:45:50.477" v="2505" actId="1076"/>
          <ac:picMkLst>
            <pc:docMk/>
            <pc:sldMk cId="1968335506" sldId="287"/>
            <ac:picMk id="28" creationId="{7EC1C3DA-7207-B849-2EE1-F75504F20449}"/>
          </ac:picMkLst>
        </pc:picChg>
        <pc:picChg chg="del">
          <ac:chgData name="Dennis Frauen" userId="4b21c3718ca34d03" providerId="LiveId" clId="{2C6C3933-E334-40EB-9F46-372C00379520}" dt="2023-08-15T16:31:30.290" v="2410" actId="478"/>
          <ac:picMkLst>
            <pc:docMk/>
            <pc:sldMk cId="1968335506" sldId="287"/>
            <ac:picMk id="32" creationId="{DC3AC83F-D72D-51AE-1135-C858C2F16067}"/>
          </ac:picMkLst>
        </pc:picChg>
        <pc:cxnChg chg="mod">
          <ac:chgData name="Dennis Frauen" userId="4b21c3718ca34d03" providerId="LiveId" clId="{2C6C3933-E334-40EB-9F46-372C00379520}" dt="2023-08-15T16:43:20.554" v="2462"/>
          <ac:cxnSpMkLst>
            <pc:docMk/>
            <pc:sldMk cId="1968335506" sldId="287"/>
            <ac:cxnSpMk id="26" creationId="{1A9FA247-CC7A-FF5F-031A-30DB995D7FBA}"/>
          </ac:cxnSpMkLst>
        </pc:cxnChg>
        <pc:cxnChg chg="mod">
          <ac:chgData name="Dennis Frauen" userId="4b21c3718ca34d03" providerId="LiveId" clId="{2C6C3933-E334-40EB-9F46-372C00379520}" dt="2023-08-15T16:43:20.554" v="2462"/>
          <ac:cxnSpMkLst>
            <pc:docMk/>
            <pc:sldMk cId="1968335506" sldId="287"/>
            <ac:cxnSpMk id="27" creationId="{61E3F0F4-FA64-E983-BAF0-FDBC3B32CCF8}"/>
          </ac:cxnSpMkLst>
        </pc:cxnChg>
        <pc:cxnChg chg="mod">
          <ac:chgData name="Dennis Frauen" userId="4b21c3718ca34d03" providerId="LiveId" clId="{2C6C3933-E334-40EB-9F46-372C00379520}" dt="2023-08-15T16:43:20.554" v="2462"/>
          <ac:cxnSpMkLst>
            <pc:docMk/>
            <pc:sldMk cId="1968335506" sldId="287"/>
            <ac:cxnSpMk id="29" creationId="{1AD0D242-6C37-5339-112E-7B6665BADD35}"/>
          </ac:cxnSpMkLst>
        </pc:cxnChg>
      </pc:sldChg>
      <pc:sldChg chg="delSp modSp mod ord">
        <pc:chgData name="Dennis Frauen" userId="4b21c3718ca34d03" providerId="LiveId" clId="{2C6C3933-E334-40EB-9F46-372C00379520}" dt="2023-08-17T14:10:54.186" v="4326" actId="1076"/>
        <pc:sldMkLst>
          <pc:docMk/>
          <pc:sldMk cId="1718968302" sldId="288"/>
        </pc:sldMkLst>
        <pc:spChg chg="mod">
          <ac:chgData name="Dennis Frauen" userId="4b21c3718ca34d03" providerId="LiveId" clId="{2C6C3933-E334-40EB-9F46-372C00379520}" dt="2023-08-15T21:56:10.971" v="3897" actId="20577"/>
          <ac:spMkLst>
            <pc:docMk/>
            <pc:sldMk cId="1718968302" sldId="288"/>
            <ac:spMk id="3" creationId="{834B03B5-FAEC-CD97-4D6E-3DB0C452B1A4}"/>
          </ac:spMkLst>
        </pc:spChg>
        <pc:spChg chg="mod">
          <ac:chgData name="Dennis Frauen" userId="4b21c3718ca34d03" providerId="LiveId" clId="{2C6C3933-E334-40EB-9F46-372C00379520}" dt="2023-08-15T21:24:56.960" v="2691" actId="20577"/>
          <ac:spMkLst>
            <pc:docMk/>
            <pc:sldMk cId="1718968302" sldId="288"/>
            <ac:spMk id="5" creationId="{FAF5D3F3-90DF-4F69-89D5-7E1FF3929BD0}"/>
          </ac:spMkLst>
        </pc:spChg>
        <pc:spChg chg="del">
          <ac:chgData name="Dennis Frauen" userId="4b21c3718ca34d03" providerId="LiveId" clId="{2C6C3933-E334-40EB-9F46-372C00379520}" dt="2023-08-15T21:37:21.661" v="3322" actId="478"/>
          <ac:spMkLst>
            <pc:docMk/>
            <pc:sldMk cId="1718968302" sldId="288"/>
            <ac:spMk id="7" creationId="{8BC7AB34-9EF9-352C-873B-2BBBDFA7048F}"/>
          </ac:spMkLst>
        </pc:spChg>
        <pc:spChg chg="mod">
          <ac:chgData name="Dennis Frauen" userId="4b21c3718ca34d03" providerId="LiveId" clId="{2C6C3933-E334-40EB-9F46-372C00379520}" dt="2023-08-17T12:13:59.219" v="3994" actId="20577"/>
          <ac:spMkLst>
            <pc:docMk/>
            <pc:sldMk cId="1718968302" sldId="288"/>
            <ac:spMk id="17" creationId="{89B94342-E706-9EA5-EAC4-DB4631AFD18A}"/>
          </ac:spMkLst>
        </pc:spChg>
        <pc:grpChg chg="mod">
          <ac:chgData name="Dennis Frauen" userId="4b21c3718ca34d03" providerId="LiveId" clId="{2C6C3933-E334-40EB-9F46-372C00379520}" dt="2023-08-17T14:10:54.186" v="4326" actId="1076"/>
          <ac:grpSpMkLst>
            <pc:docMk/>
            <pc:sldMk cId="1718968302" sldId="288"/>
            <ac:grpSpMk id="8" creationId="{D242466A-44D6-0C34-4FB5-969A5716E76B}"/>
          </ac:grpSpMkLst>
        </pc:grpChg>
      </pc:sldChg>
      <pc:sldChg chg="addSp delSp modSp mod">
        <pc:chgData name="Dennis Frauen" userId="4b21c3718ca34d03" providerId="LiveId" clId="{2C6C3933-E334-40EB-9F46-372C00379520}" dt="2023-08-17T14:22:51.830" v="4332" actId="164"/>
        <pc:sldMkLst>
          <pc:docMk/>
          <pc:sldMk cId="692398387" sldId="289"/>
        </pc:sldMkLst>
        <pc:spChg chg="mod">
          <ac:chgData name="Dennis Frauen" userId="4b21c3718ca34d03" providerId="LiveId" clId="{2C6C3933-E334-40EB-9F46-372C00379520}" dt="2023-08-15T21:41:06.083" v="3520" actId="20577"/>
          <ac:spMkLst>
            <pc:docMk/>
            <pc:sldMk cId="692398387" sldId="289"/>
            <ac:spMk id="5" creationId="{FAF5D3F3-90DF-4F69-89D5-7E1FF3929BD0}"/>
          </ac:spMkLst>
        </pc:spChg>
        <pc:spChg chg="add mod">
          <ac:chgData name="Dennis Frauen" userId="4b21c3718ca34d03" providerId="LiveId" clId="{2C6C3933-E334-40EB-9F46-372C00379520}" dt="2023-08-17T14:11:13.150" v="4328" actId="1076"/>
          <ac:spMkLst>
            <pc:docMk/>
            <pc:sldMk cId="692398387" sldId="289"/>
            <ac:spMk id="6" creationId="{AEA8E8D1-460C-F5C0-DE1E-F45FA406D3B3}"/>
          </ac:spMkLst>
        </pc:spChg>
        <pc:spChg chg="mod">
          <ac:chgData name="Dennis Frauen" userId="4b21c3718ca34d03" providerId="LiveId" clId="{2C6C3933-E334-40EB-9F46-372C00379520}" dt="2023-08-17T13:45:08.473" v="4170" actId="1076"/>
          <ac:spMkLst>
            <pc:docMk/>
            <pc:sldMk cId="692398387" sldId="289"/>
            <ac:spMk id="7" creationId="{D22F8CFB-FFD8-E8AE-00D9-72EE14A6679F}"/>
          </ac:spMkLst>
        </pc:spChg>
        <pc:spChg chg="mod">
          <ac:chgData name="Dennis Frauen" userId="4b21c3718ca34d03" providerId="LiveId" clId="{2C6C3933-E334-40EB-9F46-372C00379520}" dt="2023-08-15T21:39:34.656" v="3359"/>
          <ac:spMkLst>
            <pc:docMk/>
            <pc:sldMk cId="692398387" sldId="289"/>
            <ac:spMk id="8" creationId="{D85E47C6-43D4-3F7D-AA3F-1AA33BFC2DA1}"/>
          </ac:spMkLst>
        </pc:spChg>
        <pc:spChg chg="mod">
          <ac:chgData name="Dennis Frauen" userId="4b21c3718ca34d03" providerId="LiveId" clId="{2C6C3933-E334-40EB-9F46-372C00379520}" dt="2023-08-17T13:44:59.456" v="4169" actId="1076"/>
          <ac:spMkLst>
            <pc:docMk/>
            <pc:sldMk cId="692398387" sldId="289"/>
            <ac:spMk id="9" creationId="{4263B81A-A606-3B42-40DF-F63E4B885981}"/>
          </ac:spMkLst>
        </pc:spChg>
        <pc:spChg chg="mod">
          <ac:chgData name="Dennis Frauen" userId="4b21c3718ca34d03" providerId="LiveId" clId="{2C6C3933-E334-40EB-9F46-372C00379520}" dt="2023-08-15T21:39:34.656" v="3359"/>
          <ac:spMkLst>
            <pc:docMk/>
            <pc:sldMk cId="692398387" sldId="289"/>
            <ac:spMk id="19" creationId="{239FAD88-5D76-EFDA-7607-C3577FA4730E}"/>
          </ac:spMkLst>
        </pc:spChg>
        <pc:spChg chg="del">
          <ac:chgData name="Dennis Frauen" userId="4b21c3718ca34d03" providerId="LiveId" clId="{2C6C3933-E334-40EB-9F46-372C00379520}" dt="2023-08-15T21:38:47.015" v="3357" actId="478"/>
          <ac:spMkLst>
            <pc:docMk/>
            <pc:sldMk cId="692398387" sldId="289"/>
            <ac:spMk id="20" creationId="{2BBE73A1-2226-BA01-C587-EAF75B434E36}"/>
          </ac:spMkLst>
        </pc:spChg>
        <pc:spChg chg="mod">
          <ac:chgData name="Dennis Frauen" userId="4b21c3718ca34d03" providerId="LiveId" clId="{2C6C3933-E334-40EB-9F46-372C00379520}" dt="2023-08-17T13:45:18.792" v="4171" actId="20577"/>
          <ac:spMkLst>
            <pc:docMk/>
            <pc:sldMk cId="692398387" sldId="289"/>
            <ac:spMk id="21" creationId="{86910133-ACD6-0503-5677-8B1E4032903A}"/>
          </ac:spMkLst>
        </pc:spChg>
        <pc:spChg chg="mod topLvl">
          <ac:chgData name="Dennis Frauen" userId="4b21c3718ca34d03" providerId="LiveId" clId="{2C6C3933-E334-40EB-9F46-372C00379520}" dt="2023-08-17T13:38:41.917" v="4076" actId="1076"/>
          <ac:spMkLst>
            <pc:docMk/>
            <pc:sldMk cId="692398387" sldId="289"/>
            <ac:spMk id="23" creationId="{F18AD0DB-EABB-56CF-B0AE-1DE16C3179FF}"/>
          </ac:spMkLst>
        </pc:spChg>
        <pc:spChg chg="mod">
          <ac:chgData name="Dennis Frauen" userId="4b21c3718ca34d03" providerId="LiveId" clId="{2C6C3933-E334-40EB-9F46-372C00379520}" dt="2023-08-17T13:39:13.193" v="4077"/>
          <ac:spMkLst>
            <pc:docMk/>
            <pc:sldMk cId="692398387" sldId="289"/>
            <ac:spMk id="24" creationId="{9688FF6D-6BA5-D10D-4B41-C7C40F906FEF}"/>
          </ac:spMkLst>
        </pc:spChg>
        <pc:spChg chg="mod">
          <ac:chgData name="Dennis Frauen" userId="4b21c3718ca34d03" providerId="LiveId" clId="{2C6C3933-E334-40EB-9F46-372C00379520}" dt="2023-08-17T13:39:13.193" v="4077"/>
          <ac:spMkLst>
            <pc:docMk/>
            <pc:sldMk cId="692398387" sldId="289"/>
            <ac:spMk id="25" creationId="{7D7BA55E-994F-D437-CE9D-F48C20F326EC}"/>
          </ac:spMkLst>
        </pc:spChg>
        <pc:spChg chg="mod">
          <ac:chgData name="Dennis Frauen" userId="4b21c3718ca34d03" providerId="LiveId" clId="{2C6C3933-E334-40EB-9F46-372C00379520}" dt="2023-08-17T13:39:13.193" v="4077"/>
          <ac:spMkLst>
            <pc:docMk/>
            <pc:sldMk cId="692398387" sldId="289"/>
            <ac:spMk id="28" creationId="{E1B87EC7-02C6-46E3-98EC-374A97343176}"/>
          </ac:spMkLst>
        </pc:spChg>
        <pc:spChg chg="add mod">
          <ac:chgData name="Dennis Frauen" userId="4b21c3718ca34d03" providerId="LiveId" clId="{2C6C3933-E334-40EB-9F46-372C00379520}" dt="2023-08-17T14:22:51.830" v="4332" actId="164"/>
          <ac:spMkLst>
            <pc:docMk/>
            <pc:sldMk cId="692398387" sldId="289"/>
            <ac:spMk id="35" creationId="{8B27D4F6-DA31-2897-3D2F-C7BCF7F623C1}"/>
          </ac:spMkLst>
        </pc:spChg>
        <pc:spChg chg="add mod">
          <ac:chgData name="Dennis Frauen" userId="4b21c3718ca34d03" providerId="LiveId" clId="{2C6C3933-E334-40EB-9F46-372C00379520}" dt="2023-08-17T14:22:51.830" v="4332" actId="164"/>
          <ac:spMkLst>
            <pc:docMk/>
            <pc:sldMk cId="692398387" sldId="289"/>
            <ac:spMk id="36" creationId="{44BDAD29-8C0D-3790-945F-698BC0828E6E}"/>
          </ac:spMkLst>
        </pc:spChg>
        <pc:spChg chg="add mod">
          <ac:chgData name="Dennis Frauen" userId="4b21c3718ca34d03" providerId="LiveId" clId="{2C6C3933-E334-40EB-9F46-372C00379520}" dt="2023-08-17T14:22:51.830" v="4332" actId="164"/>
          <ac:spMkLst>
            <pc:docMk/>
            <pc:sldMk cId="692398387" sldId="289"/>
            <ac:spMk id="41" creationId="{EF2D8057-9951-68A7-7BEF-EDBECBD0F79A}"/>
          </ac:spMkLst>
        </pc:spChg>
        <pc:spChg chg="add mod">
          <ac:chgData name="Dennis Frauen" userId="4b21c3718ca34d03" providerId="LiveId" clId="{2C6C3933-E334-40EB-9F46-372C00379520}" dt="2023-08-17T14:22:51.830" v="4332" actId="164"/>
          <ac:spMkLst>
            <pc:docMk/>
            <pc:sldMk cId="692398387" sldId="289"/>
            <ac:spMk id="42" creationId="{BE133E75-E32C-F51E-4199-A3D9F0F5C04F}"/>
          </ac:spMkLst>
        </pc:spChg>
        <pc:grpChg chg="add mod">
          <ac:chgData name="Dennis Frauen" userId="4b21c3718ca34d03" providerId="LiveId" clId="{2C6C3933-E334-40EB-9F46-372C00379520}" dt="2023-08-17T12:14:52.906" v="3995" actId="1076"/>
          <ac:grpSpMkLst>
            <pc:docMk/>
            <pc:sldMk cId="692398387" sldId="289"/>
            <ac:grpSpMk id="3" creationId="{0F25D477-4EE8-F9C2-6262-39075E2B4EC6}"/>
          </ac:grpSpMkLst>
        </pc:grpChg>
        <pc:grpChg chg="mod">
          <ac:chgData name="Dennis Frauen" userId="4b21c3718ca34d03" providerId="LiveId" clId="{2C6C3933-E334-40EB-9F46-372C00379520}" dt="2023-08-15T21:39:34.656" v="3359"/>
          <ac:grpSpMkLst>
            <pc:docMk/>
            <pc:sldMk cId="692398387" sldId="289"/>
            <ac:grpSpMk id="4" creationId="{DED8B006-324A-0D97-CCD5-ED8982303111}"/>
          </ac:grpSpMkLst>
        </pc:grpChg>
        <pc:grpChg chg="add del mod">
          <ac:chgData name="Dennis Frauen" userId="4b21c3718ca34d03" providerId="LiveId" clId="{2C6C3933-E334-40EB-9F46-372C00379520}" dt="2023-08-17T13:38:33.612" v="4073" actId="165"/>
          <ac:grpSpMkLst>
            <pc:docMk/>
            <pc:sldMk cId="692398387" sldId="289"/>
            <ac:grpSpMk id="11" creationId="{E0C07DC3-FC7A-5861-7A68-6CC152A2CC49}"/>
          </ac:grpSpMkLst>
        </pc:grpChg>
        <pc:grpChg chg="add mod">
          <ac:chgData name="Dennis Frauen" userId="4b21c3718ca34d03" providerId="LiveId" clId="{2C6C3933-E334-40EB-9F46-372C00379520}" dt="2023-08-17T13:38:37.419" v="4074" actId="164"/>
          <ac:grpSpMkLst>
            <pc:docMk/>
            <pc:sldMk cId="692398387" sldId="289"/>
            <ac:grpSpMk id="12" creationId="{66C3E60B-306E-9939-D793-9A5E0526BA30}"/>
          </ac:grpSpMkLst>
        </pc:grpChg>
        <pc:grpChg chg="add mod">
          <ac:chgData name="Dennis Frauen" userId="4b21c3718ca34d03" providerId="LiveId" clId="{2C6C3933-E334-40EB-9F46-372C00379520}" dt="2023-08-17T13:40:08.250" v="4083" actId="164"/>
          <ac:grpSpMkLst>
            <pc:docMk/>
            <pc:sldMk cId="692398387" sldId="289"/>
            <ac:grpSpMk id="13" creationId="{C4259458-64D2-BA67-9424-F19155090E4B}"/>
          </ac:grpSpMkLst>
        </pc:grpChg>
        <pc:grpChg chg="mod">
          <ac:chgData name="Dennis Frauen" userId="4b21c3718ca34d03" providerId="LiveId" clId="{2C6C3933-E334-40EB-9F46-372C00379520}" dt="2023-08-17T13:39:13.193" v="4077"/>
          <ac:grpSpMkLst>
            <pc:docMk/>
            <pc:sldMk cId="692398387" sldId="289"/>
            <ac:grpSpMk id="14" creationId="{FF06149A-4EFD-7563-80F0-AC26F37BA6F6}"/>
          </ac:grpSpMkLst>
        </pc:grpChg>
        <pc:grpChg chg="del">
          <ac:chgData name="Dennis Frauen" userId="4b21c3718ca34d03" providerId="LiveId" clId="{2C6C3933-E334-40EB-9F46-372C00379520}" dt="2023-08-15T21:39:40.534" v="3360" actId="478"/>
          <ac:grpSpMkLst>
            <pc:docMk/>
            <pc:sldMk cId="692398387" sldId="289"/>
            <ac:grpSpMk id="16" creationId="{B85FBC61-5180-0511-698B-C7ADD1E0B81F}"/>
          </ac:grpSpMkLst>
        </pc:grpChg>
        <pc:grpChg chg="add del mod">
          <ac:chgData name="Dennis Frauen" userId="4b21c3718ca34d03" providerId="LiveId" clId="{2C6C3933-E334-40EB-9F46-372C00379520}" dt="2023-08-17T13:38:16.102" v="4070" actId="165"/>
          <ac:grpSpMkLst>
            <pc:docMk/>
            <pc:sldMk cId="692398387" sldId="289"/>
            <ac:grpSpMk id="22" creationId="{1BE71653-6C1A-DEF9-00BB-D8DF5ACC5D33}"/>
          </ac:grpSpMkLst>
        </pc:grpChg>
        <pc:grpChg chg="add mod">
          <ac:chgData name="Dennis Frauen" userId="4b21c3718ca34d03" providerId="LiveId" clId="{2C6C3933-E334-40EB-9F46-372C00379520}" dt="2023-08-17T14:00:27.410" v="4280" actId="1076"/>
          <ac:grpSpMkLst>
            <pc:docMk/>
            <pc:sldMk cId="692398387" sldId="289"/>
            <ac:grpSpMk id="34" creationId="{BF29D91C-84BC-BC60-5507-E1FC45720EF7}"/>
          </ac:grpSpMkLst>
        </pc:grpChg>
        <pc:grpChg chg="add mod">
          <ac:chgData name="Dennis Frauen" userId="4b21c3718ca34d03" providerId="LiveId" clId="{2C6C3933-E334-40EB-9F46-372C00379520}" dt="2023-08-17T14:22:51.830" v="4332" actId="164"/>
          <ac:grpSpMkLst>
            <pc:docMk/>
            <pc:sldMk cId="692398387" sldId="289"/>
            <ac:grpSpMk id="45" creationId="{1CE6D45E-E800-5872-8615-B92D6B22D898}"/>
          </ac:grpSpMkLst>
        </pc:grpChg>
        <pc:picChg chg="del mod">
          <ac:chgData name="Dennis Frauen" userId="4b21c3718ca34d03" providerId="LiveId" clId="{2C6C3933-E334-40EB-9F46-372C00379520}" dt="2023-08-15T21:39:52.502" v="3363" actId="478"/>
          <ac:picMkLst>
            <pc:docMk/>
            <pc:sldMk cId="692398387" sldId="289"/>
            <ac:picMk id="6" creationId="{16B8B0E9-3709-A34C-BCB9-F6D895D35B0B}"/>
          </ac:picMkLst>
        </pc:picChg>
        <pc:picChg chg="add del mod">
          <ac:chgData name="Dennis Frauen" userId="4b21c3718ca34d03" providerId="LiveId" clId="{2C6C3933-E334-40EB-9F46-372C00379520}" dt="2023-08-17T12:16:48.177" v="4061"/>
          <ac:picMkLst>
            <pc:docMk/>
            <pc:sldMk cId="692398387" sldId="289"/>
            <ac:picMk id="10" creationId="{3CA592B2-B404-094D-886E-8E5576598805}"/>
          </ac:picMkLst>
        </pc:picChg>
        <pc:picChg chg="mod">
          <ac:chgData name="Dennis Frauen" userId="4b21c3718ca34d03" providerId="LiveId" clId="{2C6C3933-E334-40EB-9F46-372C00379520}" dt="2023-08-17T13:39:13.193" v="4077"/>
          <ac:picMkLst>
            <pc:docMk/>
            <pc:sldMk cId="692398387" sldId="289"/>
            <ac:picMk id="15" creationId="{0A15B727-668E-741B-6AAB-1D571125F467}"/>
          </ac:picMkLst>
        </pc:picChg>
        <pc:picChg chg="mod">
          <ac:chgData name="Dennis Frauen" userId="4b21c3718ca34d03" providerId="LiveId" clId="{2C6C3933-E334-40EB-9F46-372C00379520}" dt="2023-08-17T13:39:13.193" v="4077"/>
          <ac:picMkLst>
            <pc:docMk/>
            <pc:sldMk cId="692398387" sldId="289"/>
            <ac:picMk id="16" creationId="{EA50C79E-86E8-4836-7F14-E8EF6ACFDE17}"/>
          </ac:picMkLst>
        </pc:picChg>
        <pc:picChg chg="mod">
          <ac:chgData name="Dennis Frauen" userId="4b21c3718ca34d03" providerId="LiveId" clId="{2C6C3933-E334-40EB-9F46-372C00379520}" dt="2023-08-17T13:45:08.473" v="4170" actId="1076"/>
          <ac:picMkLst>
            <pc:docMk/>
            <pc:sldMk cId="692398387" sldId="289"/>
            <ac:picMk id="17" creationId="{261813DE-CD36-7964-045B-0D60127AB21F}"/>
          </ac:picMkLst>
        </pc:picChg>
        <pc:picChg chg="mod">
          <ac:chgData name="Dennis Frauen" userId="4b21c3718ca34d03" providerId="LiveId" clId="{2C6C3933-E334-40EB-9F46-372C00379520}" dt="2023-08-17T13:44:59.456" v="4169" actId="1076"/>
          <ac:picMkLst>
            <pc:docMk/>
            <pc:sldMk cId="692398387" sldId="289"/>
            <ac:picMk id="18" creationId="{6C0BC35E-4B28-B271-FEDD-2E531E32E301}"/>
          </ac:picMkLst>
        </pc:picChg>
        <pc:picChg chg="mod">
          <ac:chgData name="Dennis Frauen" userId="4b21c3718ca34d03" providerId="LiveId" clId="{2C6C3933-E334-40EB-9F46-372C00379520}" dt="2023-08-17T13:39:13.193" v="4077"/>
          <ac:picMkLst>
            <pc:docMk/>
            <pc:sldMk cId="692398387" sldId="289"/>
            <ac:picMk id="20" creationId="{8B79C036-71F2-F28D-E942-4C1403CE99BA}"/>
          </ac:picMkLst>
        </pc:picChg>
        <pc:picChg chg="del mod">
          <ac:chgData name="Dennis Frauen" userId="4b21c3718ca34d03" providerId="LiveId" clId="{2C6C3933-E334-40EB-9F46-372C00379520}" dt="2023-08-15T21:41:39.912" v="3524" actId="478"/>
          <ac:picMkLst>
            <pc:docMk/>
            <pc:sldMk cId="692398387" sldId="289"/>
            <ac:picMk id="24" creationId="{5EDE93DC-3BC0-894A-5833-A3B66D409718}"/>
          </ac:picMkLst>
        </pc:picChg>
        <pc:picChg chg="del">
          <ac:chgData name="Dennis Frauen" userId="4b21c3718ca34d03" providerId="LiveId" clId="{2C6C3933-E334-40EB-9F46-372C00379520}" dt="2023-08-15T21:38:47.015" v="3357" actId="478"/>
          <ac:picMkLst>
            <pc:docMk/>
            <pc:sldMk cId="692398387" sldId="289"/>
            <ac:picMk id="25" creationId="{B1634AE5-60E5-2BC2-A296-B2AEF8182F59}"/>
          </ac:picMkLst>
        </pc:picChg>
        <pc:picChg chg="mod topLvl">
          <ac:chgData name="Dennis Frauen" userId="4b21c3718ca34d03" providerId="LiveId" clId="{2C6C3933-E334-40EB-9F46-372C00379520}" dt="2023-08-17T13:38:37.419" v="4074" actId="164"/>
          <ac:picMkLst>
            <pc:docMk/>
            <pc:sldMk cId="692398387" sldId="289"/>
            <ac:picMk id="26" creationId="{CE1C7017-D40A-0036-60B8-4ACE1232E098}"/>
          </ac:picMkLst>
        </pc:picChg>
        <pc:picChg chg="mod topLvl">
          <ac:chgData name="Dennis Frauen" userId="4b21c3718ca34d03" providerId="LiveId" clId="{2C6C3933-E334-40EB-9F46-372C00379520}" dt="2023-08-17T13:38:37.419" v="4074" actId="164"/>
          <ac:picMkLst>
            <pc:docMk/>
            <pc:sldMk cId="692398387" sldId="289"/>
            <ac:picMk id="27" creationId="{42678C7A-1C2E-E325-5ACA-5AF083D52738}"/>
          </ac:picMkLst>
        </pc:picChg>
        <pc:picChg chg="add mod">
          <ac:chgData name="Dennis Frauen" userId="4b21c3718ca34d03" providerId="LiveId" clId="{2C6C3933-E334-40EB-9F46-372C00379520}" dt="2023-08-17T13:40:08.250" v="4083" actId="164"/>
          <ac:picMkLst>
            <pc:docMk/>
            <pc:sldMk cId="692398387" sldId="289"/>
            <ac:picMk id="33" creationId="{AAC3ADF0-7749-4893-A627-85FA9E50BEBA}"/>
          </ac:picMkLst>
        </pc:picChg>
        <pc:picChg chg="add mod">
          <ac:chgData name="Dennis Frauen" userId="4b21c3718ca34d03" providerId="LiveId" clId="{2C6C3933-E334-40EB-9F46-372C00379520}" dt="2023-08-17T14:22:51.830" v="4332" actId="164"/>
          <ac:picMkLst>
            <pc:docMk/>
            <pc:sldMk cId="692398387" sldId="289"/>
            <ac:picMk id="38" creationId="{B9AE2D38-34B2-D95E-3E62-ACEBB97E5967}"/>
          </ac:picMkLst>
        </pc:picChg>
        <pc:picChg chg="add mod">
          <ac:chgData name="Dennis Frauen" userId="4b21c3718ca34d03" providerId="LiveId" clId="{2C6C3933-E334-40EB-9F46-372C00379520}" dt="2023-08-17T14:22:51.830" v="4332" actId="164"/>
          <ac:picMkLst>
            <pc:docMk/>
            <pc:sldMk cId="692398387" sldId="289"/>
            <ac:picMk id="40" creationId="{BCCE52B7-4C54-BB93-02ED-77FE800EDF3F}"/>
          </ac:picMkLst>
        </pc:picChg>
        <pc:picChg chg="add del mod">
          <ac:chgData name="Dennis Frauen" userId="4b21c3718ca34d03" providerId="LiveId" clId="{2C6C3933-E334-40EB-9F46-372C00379520}" dt="2023-08-17T14:02:15.577" v="4300" actId="478"/>
          <ac:picMkLst>
            <pc:docMk/>
            <pc:sldMk cId="692398387" sldId="289"/>
            <ac:picMk id="44" creationId="{9146E723-663F-F794-BDC8-5AC93DB563F1}"/>
          </ac:picMkLst>
        </pc:picChg>
        <pc:cxnChg chg="mod">
          <ac:chgData name="Dennis Frauen" userId="4b21c3718ca34d03" providerId="LiveId" clId="{2C6C3933-E334-40EB-9F46-372C00379520}" dt="2023-08-17T13:39:13.193" v="4077"/>
          <ac:cxnSpMkLst>
            <pc:docMk/>
            <pc:sldMk cId="692398387" sldId="289"/>
            <ac:cxnSpMk id="29" creationId="{C3EA2F2A-281E-91B2-F46E-08A4BF267F3D}"/>
          </ac:cxnSpMkLst>
        </pc:cxnChg>
        <pc:cxnChg chg="mod">
          <ac:chgData name="Dennis Frauen" userId="4b21c3718ca34d03" providerId="LiveId" clId="{2C6C3933-E334-40EB-9F46-372C00379520}" dt="2023-08-17T13:39:13.193" v="4077"/>
          <ac:cxnSpMkLst>
            <pc:docMk/>
            <pc:sldMk cId="692398387" sldId="289"/>
            <ac:cxnSpMk id="30" creationId="{1EAE94D7-40D0-EC12-1C04-0A06DF720CBE}"/>
          </ac:cxnSpMkLst>
        </pc:cxnChg>
        <pc:cxnChg chg="mod">
          <ac:chgData name="Dennis Frauen" userId="4b21c3718ca34d03" providerId="LiveId" clId="{2C6C3933-E334-40EB-9F46-372C00379520}" dt="2023-08-17T13:39:13.193" v="4077"/>
          <ac:cxnSpMkLst>
            <pc:docMk/>
            <pc:sldMk cId="692398387" sldId="289"/>
            <ac:cxnSpMk id="31" creationId="{3F629A21-2476-C991-5F01-4925D65F9030}"/>
          </ac:cxnSpMkLst>
        </pc:cxnChg>
      </pc:sldChg>
      <pc:sldChg chg="modSp mod">
        <pc:chgData name="Dennis Frauen" userId="4b21c3718ca34d03" providerId="LiveId" clId="{2C6C3933-E334-40EB-9F46-372C00379520}" dt="2023-08-17T15:06:37.013" v="4568" actId="20577"/>
        <pc:sldMkLst>
          <pc:docMk/>
          <pc:sldMk cId="3862390465" sldId="290"/>
        </pc:sldMkLst>
        <pc:spChg chg="mod">
          <ac:chgData name="Dennis Frauen" userId="4b21c3718ca34d03" providerId="LiveId" clId="{2C6C3933-E334-40EB-9F46-372C00379520}" dt="2023-08-17T15:06:37.013" v="4568" actId="20577"/>
          <ac:spMkLst>
            <pc:docMk/>
            <pc:sldMk cId="3862390465" sldId="290"/>
            <ac:spMk id="5" creationId="{FAF5D3F3-90DF-4F69-89D5-7E1FF3929BD0}"/>
          </ac:spMkLst>
        </pc:spChg>
        <pc:spChg chg="mod">
          <ac:chgData name="Dennis Frauen" userId="4b21c3718ca34d03" providerId="LiveId" clId="{2C6C3933-E334-40EB-9F46-372C00379520}" dt="2023-08-17T15:03:30.125" v="4562" actId="20577"/>
          <ac:spMkLst>
            <pc:docMk/>
            <pc:sldMk cId="3862390465" sldId="290"/>
            <ac:spMk id="17" creationId="{89B94342-E706-9EA5-EAC4-DB4631AFD18A}"/>
          </ac:spMkLst>
        </pc:spChg>
        <pc:picChg chg="mod">
          <ac:chgData name="Dennis Frauen" userId="4b21c3718ca34d03" providerId="LiveId" clId="{2C6C3933-E334-40EB-9F46-372C00379520}" dt="2023-08-17T13:56:47.866" v="4273" actId="1076"/>
          <ac:picMkLst>
            <pc:docMk/>
            <pc:sldMk cId="3862390465" sldId="290"/>
            <ac:picMk id="9" creationId="{884F4059-2919-1A3B-2081-7C6B7FB7DC60}"/>
          </ac:picMkLst>
        </pc:picChg>
      </pc:sldChg>
      <pc:sldChg chg="del">
        <pc:chgData name="Dennis Frauen" userId="4b21c3718ca34d03" providerId="LiveId" clId="{2C6C3933-E334-40EB-9F46-372C00379520}" dt="2023-08-17T14:10:13.542" v="4325" actId="2696"/>
        <pc:sldMkLst>
          <pc:docMk/>
          <pc:sldMk cId="473465259" sldId="291"/>
        </pc:sldMkLst>
      </pc:sldChg>
      <pc:sldChg chg="addSp delSp modSp add mod ord">
        <pc:chgData name="Dennis Frauen" userId="4b21c3718ca34d03" providerId="LiveId" clId="{2C6C3933-E334-40EB-9F46-372C00379520}" dt="2023-08-17T14:12:41.071" v="4329" actId="1076"/>
        <pc:sldMkLst>
          <pc:docMk/>
          <pc:sldMk cId="58463784" sldId="292"/>
        </pc:sldMkLst>
        <pc:spChg chg="mod">
          <ac:chgData name="Dennis Frauen" userId="4b21c3718ca34d03" providerId="LiveId" clId="{2C6C3933-E334-40EB-9F46-372C00379520}" dt="2023-08-15T15:13:48.806" v="1531" actId="20577"/>
          <ac:spMkLst>
            <pc:docMk/>
            <pc:sldMk cId="58463784" sldId="292"/>
            <ac:spMk id="5" creationId="{FAF5D3F3-90DF-4F69-89D5-7E1FF3929BD0}"/>
          </ac:spMkLst>
        </pc:spChg>
        <pc:spChg chg="mod">
          <ac:chgData name="Dennis Frauen" userId="4b21c3718ca34d03" providerId="LiveId" clId="{2C6C3933-E334-40EB-9F46-372C00379520}" dt="2023-08-15T21:23:30.688" v="2659" actId="20577"/>
          <ac:spMkLst>
            <pc:docMk/>
            <pc:sldMk cId="58463784" sldId="292"/>
            <ac:spMk id="9" creationId="{FF559171-3D25-75B9-76DD-BAECC04BCB33}"/>
          </ac:spMkLst>
        </pc:spChg>
        <pc:spChg chg="del">
          <ac:chgData name="Dennis Frauen" userId="4b21c3718ca34d03" providerId="LiveId" clId="{2C6C3933-E334-40EB-9F46-372C00379520}" dt="2023-08-15T10:45:17.655" v="725" actId="478"/>
          <ac:spMkLst>
            <pc:docMk/>
            <pc:sldMk cId="58463784" sldId="292"/>
            <ac:spMk id="12" creationId="{1407DBC9-6375-87D7-F349-8047EF67A053}"/>
          </ac:spMkLst>
        </pc:spChg>
        <pc:spChg chg="del">
          <ac:chgData name="Dennis Frauen" userId="4b21c3718ca34d03" providerId="LiveId" clId="{2C6C3933-E334-40EB-9F46-372C00379520}" dt="2023-08-15T10:42:11.941" v="449" actId="478"/>
          <ac:spMkLst>
            <pc:docMk/>
            <pc:sldMk cId="58463784" sldId="292"/>
            <ac:spMk id="35" creationId="{62FB4113-F075-7EE2-676C-F76801B3C053}"/>
          </ac:spMkLst>
        </pc:spChg>
        <pc:spChg chg="del">
          <ac:chgData name="Dennis Frauen" userId="4b21c3718ca34d03" providerId="LiveId" clId="{2C6C3933-E334-40EB-9F46-372C00379520}" dt="2023-08-15T10:42:11.941" v="449" actId="478"/>
          <ac:spMkLst>
            <pc:docMk/>
            <pc:sldMk cId="58463784" sldId="292"/>
            <ac:spMk id="36" creationId="{4D314FF3-0024-4BC7-BE70-5C56CFCD98E5}"/>
          </ac:spMkLst>
        </pc:spChg>
        <pc:spChg chg="del">
          <ac:chgData name="Dennis Frauen" userId="4b21c3718ca34d03" providerId="LiveId" clId="{2C6C3933-E334-40EB-9F46-372C00379520}" dt="2023-08-15T10:42:11.941" v="449" actId="478"/>
          <ac:spMkLst>
            <pc:docMk/>
            <pc:sldMk cId="58463784" sldId="292"/>
            <ac:spMk id="37" creationId="{5097AE6D-1BFC-C814-88F8-BE273A3E7431}"/>
          </ac:spMkLst>
        </pc:spChg>
        <pc:grpChg chg="del">
          <ac:chgData name="Dennis Frauen" userId="4b21c3718ca34d03" providerId="LiveId" clId="{2C6C3933-E334-40EB-9F46-372C00379520}" dt="2023-08-15T10:42:11.941" v="449" actId="478"/>
          <ac:grpSpMkLst>
            <pc:docMk/>
            <pc:sldMk cId="58463784" sldId="292"/>
            <ac:grpSpMk id="23" creationId="{C876DBB9-166F-3455-C6D1-EB717B3C3346}"/>
          </ac:grpSpMkLst>
        </pc:grpChg>
        <pc:grpChg chg="del">
          <ac:chgData name="Dennis Frauen" userId="4b21c3718ca34d03" providerId="LiveId" clId="{2C6C3933-E334-40EB-9F46-372C00379520}" dt="2023-08-15T10:42:11.941" v="449" actId="478"/>
          <ac:grpSpMkLst>
            <pc:docMk/>
            <pc:sldMk cId="58463784" sldId="292"/>
            <ac:grpSpMk id="24" creationId="{13175C9E-41EF-CD43-994F-12D47930F72D}"/>
          </ac:grpSpMkLst>
        </pc:grpChg>
        <pc:grpChg chg="del">
          <ac:chgData name="Dennis Frauen" userId="4b21c3718ca34d03" providerId="LiveId" clId="{2C6C3933-E334-40EB-9F46-372C00379520}" dt="2023-08-15T10:42:11.941" v="449" actId="478"/>
          <ac:grpSpMkLst>
            <pc:docMk/>
            <pc:sldMk cId="58463784" sldId="292"/>
            <ac:grpSpMk id="25" creationId="{8309C82C-0306-B940-79CD-257AFDBF59F7}"/>
          </ac:grpSpMkLst>
        </pc:grpChg>
        <pc:picChg chg="add mod">
          <ac:chgData name="Dennis Frauen" userId="4b21c3718ca34d03" providerId="LiveId" clId="{2C6C3933-E334-40EB-9F46-372C00379520}" dt="2023-08-17T14:12:41.071" v="4329" actId="1076"/>
          <ac:picMkLst>
            <pc:docMk/>
            <pc:sldMk cId="58463784" sldId="292"/>
            <ac:picMk id="6" creationId="{95C8A3F9-5041-F9B6-DD39-3B466A72C65B}"/>
          </ac:picMkLst>
        </pc:picChg>
        <pc:cxnChg chg="del mod">
          <ac:chgData name="Dennis Frauen" userId="4b21c3718ca34d03" providerId="LiveId" clId="{2C6C3933-E334-40EB-9F46-372C00379520}" dt="2023-08-15T10:42:11.941" v="449" actId="478"/>
          <ac:cxnSpMkLst>
            <pc:docMk/>
            <pc:sldMk cId="58463784" sldId="292"/>
            <ac:cxnSpMk id="27" creationId="{C0DAFDC5-B48E-59F8-C2AD-B4B84363F206}"/>
          </ac:cxnSpMkLst>
        </pc:cxnChg>
        <pc:cxnChg chg="del mod">
          <ac:chgData name="Dennis Frauen" userId="4b21c3718ca34d03" providerId="LiveId" clId="{2C6C3933-E334-40EB-9F46-372C00379520}" dt="2023-08-15T10:42:11.941" v="449" actId="478"/>
          <ac:cxnSpMkLst>
            <pc:docMk/>
            <pc:sldMk cId="58463784" sldId="292"/>
            <ac:cxnSpMk id="28" creationId="{7417196E-A1CF-9F30-7ACE-C483CD11E082}"/>
          </ac:cxnSpMkLst>
        </pc:cxnChg>
        <pc:cxnChg chg="del mod">
          <ac:chgData name="Dennis Frauen" userId="4b21c3718ca34d03" providerId="LiveId" clId="{2C6C3933-E334-40EB-9F46-372C00379520}" dt="2023-08-15T10:42:11.941" v="449" actId="478"/>
          <ac:cxnSpMkLst>
            <pc:docMk/>
            <pc:sldMk cId="58463784" sldId="292"/>
            <ac:cxnSpMk id="32" creationId="{B6282DC6-55D3-2CAE-2C5C-C827C5954619}"/>
          </ac:cxnSpMkLst>
        </pc:cxnChg>
      </pc:sldChg>
      <pc:sldChg chg="addSp delSp modSp add del mod">
        <pc:chgData name="Dennis Frauen" userId="4b21c3718ca34d03" providerId="LiveId" clId="{2C6C3933-E334-40EB-9F46-372C00379520}" dt="2023-08-15T14:53:50.896" v="1085" actId="2696"/>
        <pc:sldMkLst>
          <pc:docMk/>
          <pc:sldMk cId="4166296780" sldId="293"/>
        </pc:sldMkLst>
        <pc:spChg chg="mod">
          <ac:chgData name="Dennis Frauen" userId="4b21c3718ca34d03" providerId="LiveId" clId="{2C6C3933-E334-40EB-9F46-372C00379520}" dt="2023-08-15T10:47:51.879" v="747" actId="20577"/>
          <ac:spMkLst>
            <pc:docMk/>
            <pc:sldMk cId="4166296780" sldId="293"/>
            <ac:spMk id="5" creationId="{FAF5D3F3-90DF-4F69-89D5-7E1FF3929BD0}"/>
          </ac:spMkLst>
        </pc:spChg>
        <pc:spChg chg="del">
          <ac:chgData name="Dennis Frauen" userId="4b21c3718ca34d03" providerId="LiveId" clId="{2C6C3933-E334-40EB-9F46-372C00379520}" dt="2023-08-15T10:47:59.291" v="748" actId="478"/>
          <ac:spMkLst>
            <pc:docMk/>
            <pc:sldMk cId="4166296780" sldId="293"/>
            <ac:spMk id="9" creationId="{FF559171-3D25-75B9-76DD-BAECC04BCB33}"/>
          </ac:spMkLst>
        </pc:spChg>
        <pc:picChg chg="add mod">
          <ac:chgData name="Dennis Frauen" userId="4b21c3718ca34d03" providerId="LiveId" clId="{2C6C3933-E334-40EB-9F46-372C00379520}" dt="2023-08-15T10:54:24.080" v="789" actId="1076"/>
          <ac:picMkLst>
            <pc:docMk/>
            <pc:sldMk cId="4166296780" sldId="293"/>
            <ac:picMk id="4" creationId="{8ADB3AEA-CBAE-E843-837B-425BF603D725}"/>
          </ac:picMkLst>
        </pc:picChg>
        <pc:picChg chg="del">
          <ac:chgData name="Dennis Frauen" userId="4b21c3718ca34d03" providerId="LiveId" clId="{2C6C3933-E334-40EB-9F46-372C00379520}" dt="2023-08-15T10:48:00.110" v="749" actId="478"/>
          <ac:picMkLst>
            <pc:docMk/>
            <pc:sldMk cId="4166296780" sldId="293"/>
            <ac:picMk id="6" creationId="{95C8A3F9-5041-F9B6-DD39-3B466A72C65B}"/>
          </ac:picMkLst>
        </pc:picChg>
        <pc:picChg chg="add mod">
          <ac:chgData name="Dennis Frauen" userId="4b21c3718ca34d03" providerId="LiveId" clId="{2C6C3933-E334-40EB-9F46-372C00379520}" dt="2023-08-15T10:54:15.868" v="784" actId="1076"/>
          <ac:picMkLst>
            <pc:docMk/>
            <pc:sldMk cId="4166296780" sldId="293"/>
            <ac:picMk id="8" creationId="{A2AA8315-CA4A-9E47-7554-08D23A65DA80}"/>
          </ac:picMkLst>
        </pc:picChg>
        <pc:picChg chg="add mod">
          <ac:chgData name="Dennis Frauen" userId="4b21c3718ca34d03" providerId="LiveId" clId="{2C6C3933-E334-40EB-9F46-372C00379520}" dt="2023-08-15T10:54:32.776" v="792" actId="1076"/>
          <ac:picMkLst>
            <pc:docMk/>
            <pc:sldMk cId="4166296780" sldId="293"/>
            <ac:picMk id="12" creationId="{0B795546-BD0D-C8D6-E932-85E084FC93F5}"/>
          </ac:picMkLst>
        </pc:picChg>
        <pc:picChg chg="add mod">
          <ac:chgData name="Dennis Frauen" userId="4b21c3718ca34d03" providerId="LiveId" clId="{2C6C3933-E334-40EB-9F46-372C00379520}" dt="2023-08-15T10:54:29.312" v="791" actId="1076"/>
          <ac:picMkLst>
            <pc:docMk/>
            <pc:sldMk cId="4166296780" sldId="293"/>
            <ac:picMk id="14" creationId="{3BF3EAA2-46C4-A759-BD4A-B0F63F40488D}"/>
          </ac:picMkLst>
        </pc:picChg>
        <pc:picChg chg="add mod">
          <ac:chgData name="Dennis Frauen" userId="4b21c3718ca34d03" providerId="LiveId" clId="{2C6C3933-E334-40EB-9F46-372C00379520}" dt="2023-08-15T10:54:10.680" v="781" actId="14100"/>
          <ac:picMkLst>
            <pc:docMk/>
            <pc:sldMk cId="4166296780" sldId="293"/>
            <ac:picMk id="16" creationId="{D4A07E7B-ADCE-3464-FE8C-4C9A67D4D1C2}"/>
          </ac:picMkLst>
        </pc:picChg>
      </pc:sldChg>
      <pc:sldChg chg="addSp delSp modSp add mod ord">
        <pc:chgData name="Dennis Frauen" userId="4b21c3718ca34d03" providerId="LiveId" clId="{2C6C3933-E334-40EB-9F46-372C00379520}" dt="2023-08-22T22:48:06.545" v="7490" actId="115"/>
        <pc:sldMkLst>
          <pc:docMk/>
          <pc:sldMk cId="523501537" sldId="294"/>
        </pc:sldMkLst>
        <pc:spChg chg="mod">
          <ac:chgData name="Dennis Frauen" userId="4b21c3718ca34d03" providerId="LiveId" clId="{2C6C3933-E334-40EB-9F46-372C00379520}" dt="2023-08-22T22:48:06.545" v="7490" actId="115"/>
          <ac:spMkLst>
            <pc:docMk/>
            <pc:sldMk cId="523501537" sldId="294"/>
            <ac:spMk id="5" creationId="{FAF5D3F3-90DF-4F69-89D5-7E1FF3929BD0}"/>
          </ac:spMkLst>
        </pc:spChg>
        <pc:spChg chg="del">
          <ac:chgData name="Dennis Frauen" userId="4b21c3718ca34d03" providerId="LiveId" clId="{2C6C3933-E334-40EB-9F46-372C00379520}" dt="2023-08-15T14:47:35.978" v="797" actId="478"/>
          <ac:spMkLst>
            <pc:docMk/>
            <pc:sldMk cId="523501537" sldId="294"/>
            <ac:spMk id="9" creationId="{FF559171-3D25-75B9-76DD-BAECC04BCB33}"/>
          </ac:spMkLst>
        </pc:spChg>
        <pc:spChg chg="add mod">
          <ac:chgData name="Dennis Frauen" userId="4b21c3718ca34d03" providerId="LiveId" clId="{2C6C3933-E334-40EB-9F46-372C00379520}" dt="2023-08-15T14:53:22.761" v="1081" actId="1076"/>
          <ac:spMkLst>
            <pc:docMk/>
            <pc:sldMk cId="523501537" sldId="294"/>
            <ac:spMk id="12" creationId="{AFB19845-9FB3-8EEF-ED1F-61349792D29E}"/>
          </ac:spMkLst>
        </pc:spChg>
        <pc:spChg chg="add mod">
          <ac:chgData name="Dennis Frauen" userId="4b21c3718ca34d03" providerId="LiveId" clId="{2C6C3933-E334-40EB-9F46-372C00379520}" dt="2023-08-17T08:32:45.336" v="3898" actId="122"/>
          <ac:spMkLst>
            <pc:docMk/>
            <pc:sldMk cId="523501537" sldId="294"/>
            <ac:spMk id="13" creationId="{5CF82635-FD78-1E66-D826-49B2B51A1ED7}"/>
          </ac:spMkLst>
        </pc:spChg>
        <pc:spChg chg="add mod">
          <ac:chgData name="Dennis Frauen" userId="4b21c3718ca34d03" providerId="LiveId" clId="{2C6C3933-E334-40EB-9F46-372C00379520}" dt="2023-08-15T14:53:15.343" v="1079" actId="1076"/>
          <ac:spMkLst>
            <pc:docMk/>
            <pc:sldMk cId="523501537" sldId="294"/>
            <ac:spMk id="14" creationId="{F254765C-467D-A126-AE47-135FCAAAD144}"/>
          </ac:spMkLst>
        </pc:spChg>
        <pc:spChg chg="add mod">
          <ac:chgData name="Dennis Frauen" userId="4b21c3718ca34d03" providerId="LiveId" clId="{2C6C3933-E334-40EB-9F46-372C00379520}" dt="2023-08-15T14:53:09.166" v="1077" actId="1076"/>
          <ac:spMkLst>
            <pc:docMk/>
            <pc:sldMk cId="523501537" sldId="294"/>
            <ac:spMk id="15" creationId="{D7AA2D9C-1CEC-373E-EC61-86872BCC0478}"/>
          </ac:spMkLst>
        </pc:spChg>
        <pc:spChg chg="add mod">
          <ac:chgData name="Dennis Frauen" userId="4b21c3718ca34d03" providerId="LiveId" clId="{2C6C3933-E334-40EB-9F46-372C00379520}" dt="2023-08-15T14:53:00.057" v="1075" actId="1076"/>
          <ac:spMkLst>
            <pc:docMk/>
            <pc:sldMk cId="523501537" sldId="294"/>
            <ac:spMk id="16" creationId="{A8D4EC80-FB9C-7067-42EB-7458217CAB1D}"/>
          </ac:spMkLst>
        </pc:spChg>
        <pc:picChg chg="add mod">
          <ac:chgData name="Dennis Frauen" userId="4b21c3718ca34d03" providerId="LiveId" clId="{2C6C3933-E334-40EB-9F46-372C00379520}" dt="2023-08-15T14:52:23.141" v="1067" actId="1076"/>
          <ac:picMkLst>
            <pc:docMk/>
            <pc:sldMk cId="523501537" sldId="294"/>
            <ac:picMk id="3" creationId="{A4EA6290-7C15-3669-579B-0C20EF80700F}"/>
          </ac:picMkLst>
        </pc:picChg>
        <pc:picChg chg="add mod">
          <ac:chgData name="Dennis Frauen" userId="4b21c3718ca34d03" providerId="LiveId" clId="{2C6C3933-E334-40EB-9F46-372C00379520}" dt="2023-08-15T14:51:59.738" v="1062" actId="1076"/>
          <ac:picMkLst>
            <pc:docMk/>
            <pc:sldMk cId="523501537" sldId="294"/>
            <ac:picMk id="4" creationId="{DC781437-B5F0-8FA2-A434-BC0F5E027E2A}"/>
          </ac:picMkLst>
        </pc:picChg>
        <pc:picChg chg="del">
          <ac:chgData name="Dennis Frauen" userId="4b21c3718ca34d03" providerId="LiveId" clId="{2C6C3933-E334-40EB-9F46-372C00379520}" dt="2023-08-15T14:47:33.557" v="796" actId="478"/>
          <ac:picMkLst>
            <pc:docMk/>
            <pc:sldMk cId="523501537" sldId="294"/>
            <ac:picMk id="6" creationId="{95C8A3F9-5041-F9B6-DD39-3B466A72C65B}"/>
          </ac:picMkLst>
        </pc:picChg>
        <pc:picChg chg="add mod">
          <ac:chgData name="Dennis Frauen" userId="4b21c3718ca34d03" providerId="LiveId" clId="{2C6C3933-E334-40EB-9F46-372C00379520}" dt="2023-08-15T14:53:37.826" v="1084" actId="1076"/>
          <ac:picMkLst>
            <pc:docMk/>
            <pc:sldMk cId="523501537" sldId="294"/>
            <ac:picMk id="7" creationId="{848C5CAA-CC70-F8B9-0C73-9240E18F68F8}"/>
          </ac:picMkLst>
        </pc:picChg>
        <pc:picChg chg="add mod">
          <ac:chgData name="Dennis Frauen" userId="4b21c3718ca34d03" providerId="LiveId" clId="{2C6C3933-E334-40EB-9F46-372C00379520}" dt="2023-08-15T14:52:19.166" v="1066" actId="1076"/>
          <ac:picMkLst>
            <pc:docMk/>
            <pc:sldMk cId="523501537" sldId="294"/>
            <ac:picMk id="8" creationId="{25A63805-E606-B442-B242-32F5E242515A}"/>
          </ac:picMkLst>
        </pc:picChg>
        <pc:picChg chg="add mod">
          <ac:chgData name="Dennis Frauen" userId="4b21c3718ca34d03" providerId="LiveId" clId="{2C6C3933-E334-40EB-9F46-372C00379520}" dt="2023-08-15T14:52:30.358" v="1069" actId="1076"/>
          <ac:picMkLst>
            <pc:docMk/>
            <pc:sldMk cId="523501537" sldId="294"/>
            <ac:picMk id="10" creationId="{F5227191-1B06-AFC9-3792-585757A4BC59}"/>
          </ac:picMkLst>
        </pc:picChg>
      </pc:sldChg>
      <pc:sldChg chg="modSp add mod">
        <pc:chgData name="Dennis Frauen" userId="4b21c3718ca34d03" providerId="LiveId" clId="{2C6C3933-E334-40EB-9F46-372C00379520}" dt="2023-08-15T15:48:10.332" v="1930" actId="255"/>
        <pc:sldMkLst>
          <pc:docMk/>
          <pc:sldMk cId="1246540808" sldId="295"/>
        </pc:sldMkLst>
        <pc:spChg chg="mod">
          <ac:chgData name="Dennis Frauen" userId="4b21c3718ca34d03" providerId="LiveId" clId="{2C6C3933-E334-40EB-9F46-372C00379520}" dt="2023-08-15T15:00:34.716" v="1172" actId="20577"/>
          <ac:spMkLst>
            <pc:docMk/>
            <pc:sldMk cId="1246540808" sldId="295"/>
            <ac:spMk id="5" creationId="{FAF5D3F3-90DF-4F69-89D5-7E1FF3929BD0}"/>
          </ac:spMkLst>
        </pc:spChg>
        <pc:spChg chg="mod">
          <ac:chgData name="Dennis Frauen" userId="4b21c3718ca34d03" providerId="LiveId" clId="{2C6C3933-E334-40EB-9F46-372C00379520}" dt="2023-08-15T15:48:10.332" v="1930" actId="255"/>
          <ac:spMkLst>
            <pc:docMk/>
            <pc:sldMk cId="1246540808" sldId="295"/>
            <ac:spMk id="9" creationId="{FF559171-3D25-75B9-76DD-BAECC04BCB33}"/>
          </ac:spMkLst>
        </pc:spChg>
      </pc:sldChg>
      <pc:sldChg chg="addSp delSp modSp add mod">
        <pc:chgData name="Dennis Frauen" userId="4b21c3718ca34d03" providerId="LiveId" clId="{2C6C3933-E334-40EB-9F46-372C00379520}" dt="2023-08-17T08:53:48.893" v="3899" actId="113"/>
        <pc:sldMkLst>
          <pc:docMk/>
          <pc:sldMk cId="195064106" sldId="296"/>
        </pc:sldMkLst>
        <pc:spChg chg="mod">
          <ac:chgData name="Dennis Frauen" userId="4b21c3718ca34d03" providerId="LiveId" clId="{2C6C3933-E334-40EB-9F46-372C00379520}" dt="2023-08-15T15:52:01.368" v="1988" actId="20577"/>
          <ac:spMkLst>
            <pc:docMk/>
            <pc:sldMk cId="195064106" sldId="296"/>
            <ac:spMk id="5" creationId="{FAF5D3F3-90DF-4F69-89D5-7E1FF3929BD0}"/>
          </ac:spMkLst>
        </pc:spChg>
        <pc:spChg chg="add mod">
          <ac:chgData name="Dennis Frauen" userId="4b21c3718ca34d03" providerId="LiveId" clId="{2C6C3933-E334-40EB-9F46-372C00379520}" dt="2023-08-15T15:58:28.666" v="2021" actId="1076"/>
          <ac:spMkLst>
            <pc:docMk/>
            <pc:sldMk cId="195064106" sldId="296"/>
            <ac:spMk id="6" creationId="{6F8DFDB3-D058-F814-9BDD-F58480B7D0F2}"/>
          </ac:spMkLst>
        </pc:spChg>
        <pc:spChg chg="add mod">
          <ac:chgData name="Dennis Frauen" userId="4b21c3718ca34d03" providerId="LiveId" clId="{2C6C3933-E334-40EB-9F46-372C00379520}" dt="2023-08-15T15:58:28.666" v="2021" actId="1076"/>
          <ac:spMkLst>
            <pc:docMk/>
            <pc:sldMk cId="195064106" sldId="296"/>
            <ac:spMk id="7" creationId="{A767687D-F1E0-5CA2-50CB-07DC78AEF04B}"/>
          </ac:spMkLst>
        </pc:spChg>
        <pc:spChg chg="add mod">
          <ac:chgData name="Dennis Frauen" userId="4b21c3718ca34d03" providerId="LiveId" clId="{2C6C3933-E334-40EB-9F46-372C00379520}" dt="2023-08-15T15:58:28.666" v="2021" actId="1076"/>
          <ac:spMkLst>
            <pc:docMk/>
            <pc:sldMk cId="195064106" sldId="296"/>
            <ac:spMk id="8" creationId="{9EC2116B-8CB6-FE1A-D5B9-919092826FF9}"/>
          </ac:spMkLst>
        </pc:spChg>
        <pc:spChg chg="del">
          <ac:chgData name="Dennis Frauen" userId="4b21c3718ca34d03" providerId="LiveId" clId="{2C6C3933-E334-40EB-9F46-372C00379520}" dt="2023-08-15T15:03:18.541" v="1196" actId="478"/>
          <ac:spMkLst>
            <pc:docMk/>
            <pc:sldMk cId="195064106" sldId="296"/>
            <ac:spMk id="9" creationId="{FF559171-3D25-75B9-76DD-BAECC04BCB33}"/>
          </ac:spMkLst>
        </pc:spChg>
        <pc:spChg chg="add mod">
          <ac:chgData name="Dennis Frauen" userId="4b21c3718ca34d03" providerId="LiveId" clId="{2C6C3933-E334-40EB-9F46-372C00379520}" dt="2023-08-17T08:53:48.893" v="3899" actId="113"/>
          <ac:spMkLst>
            <pc:docMk/>
            <pc:sldMk cId="195064106" sldId="296"/>
            <ac:spMk id="10" creationId="{29D12B5E-9BDB-0522-84B7-DEA265F7C3F4}"/>
          </ac:spMkLst>
        </pc:spChg>
        <pc:spChg chg="del">
          <ac:chgData name="Dennis Frauen" userId="4b21c3718ca34d03" providerId="LiveId" clId="{2C6C3933-E334-40EB-9F46-372C00379520}" dt="2023-08-15T15:08:35.103" v="1492" actId="478"/>
          <ac:spMkLst>
            <pc:docMk/>
            <pc:sldMk cId="195064106" sldId="296"/>
            <ac:spMk id="12" creationId="{1407DBC9-6375-87D7-F349-8047EF67A053}"/>
          </ac:spMkLst>
        </pc:spChg>
        <pc:spChg chg="add mod">
          <ac:chgData name="Dennis Frauen" userId="4b21c3718ca34d03" providerId="LiveId" clId="{2C6C3933-E334-40EB-9F46-372C00379520}" dt="2023-08-15T15:58:28.666" v="2021" actId="1076"/>
          <ac:spMkLst>
            <pc:docMk/>
            <pc:sldMk cId="195064106" sldId="296"/>
            <ac:spMk id="15" creationId="{8CB7B7D3-4DBA-2A72-0318-84D9353492F9}"/>
          </ac:spMkLst>
        </pc:spChg>
        <pc:grpChg chg="del mod">
          <ac:chgData name="Dennis Frauen" userId="4b21c3718ca34d03" providerId="LiveId" clId="{2C6C3933-E334-40EB-9F46-372C00379520}" dt="2023-08-15T15:05:15.271" v="1299" actId="478"/>
          <ac:grpSpMkLst>
            <pc:docMk/>
            <pc:sldMk cId="195064106" sldId="296"/>
            <ac:grpSpMk id="4" creationId="{32C6D919-00A1-492E-5EEE-C6AF7D1CA7D9}"/>
          </ac:grpSpMkLst>
        </pc:grpChg>
        <pc:cxnChg chg="add mod">
          <ac:chgData name="Dennis Frauen" userId="4b21c3718ca34d03" providerId="LiveId" clId="{2C6C3933-E334-40EB-9F46-372C00379520}" dt="2023-08-15T15:58:28.666" v="2021" actId="1076"/>
          <ac:cxnSpMkLst>
            <pc:docMk/>
            <pc:sldMk cId="195064106" sldId="296"/>
            <ac:cxnSpMk id="17" creationId="{82A7F83A-E0CB-10BD-9EC6-92F932077627}"/>
          </ac:cxnSpMkLst>
        </pc:cxnChg>
        <pc:cxnChg chg="add mod">
          <ac:chgData name="Dennis Frauen" userId="4b21c3718ca34d03" providerId="LiveId" clId="{2C6C3933-E334-40EB-9F46-372C00379520}" dt="2023-08-15T15:58:28.666" v="2021" actId="1076"/>
          <ac:cxnSpMkLst>
            <pc:docMk/>
            <pc:sldMk cId="195064106" sldId="296"/>
            <ac:cxnSpMk id="21" creationId="{9B2E1952-9DD2-D6F4-DC4D-9CE1B27F60DC}"/>
          </ac:cxnSpMkLst>
        </pc:cxnChg>
        <pc:cxnChg chg="mod">
          <ac:chgData name="Dennis Frauen" userId="4b21c3718ca34d03" providerId="LiveId" clId="{2C6C3933-E334-40EB-9F46-372C00379520}" dt="2023-08-15T15:05:15.271" v="1299" actId="478"/>
          <ac:cxnSpMkLst>
            <pc:docMk/>
            <pc:sldMk cId="195064106" sldId="296"/>
            <ac:cxnSpMk id="27" creationId="{C0DAFDC5-B48E-59F8-C2AD-B4B84363F206}"/>
          </ac:cxnSpMkLst>
        </pc:cxnChg>
        <pc:cxnChg chg="mod">
          <ac:chgData name="Dennis Frauen" userId="4b21c3718ca34d03" providerId="LiveId" clId="{2C6C3933-E334-40EB-9F46-372C00379520}" dt="2023-08-15T15:05:15.271" v="1299" actId="478"/>
          <ac:cxnSpMkLst>
            <pc:docMk/>
            <pc:sldMk cId="195064106" sldId="296"/>
            <ac:cxnSpMk id="28" creationId="{7417196E-A1CF-9F30-7ACE-C483CD11E082}"/>
          </ac:cxnSpMkLst>
        </pc:cxnChg>
        <pc:cxnChg chg="add mod">
          <ac:chgData name="Dennis Frauen" userId="4b21c3718ca34d03" providerId="LiveId" clId="{2C6C3933-E334-40EB-9F46-372C00379520}" dt="2023-08-15T15:58:28.666" v="2021" actId="1076"/>
          <ac:cxnSpMkLst>
            <pc:docMk/>
            <pc:sldMk cId="195064106" sldId="296"/>
            <ac:cxnSpMk id="30" creationId="{F8EE9A90-64CB-8961-F35D-9B88397276C3}"/>
          </ac:cxnSpMkLst>
        </pc:cxnChg>
        <pc:cxnChg chg="mod">
          <ac:chgData name="Dennis Frauen" userId="4b21c3718ca34d03" providerId="LiveId" clId="{2C6C3933-E334-40EB-9F46-372C00379520}" dt="2023-08-15T15:05:15.271" v="1299" actId="478"/>
          <ac:cxnSpMkLst>
            <pc:docMk/>
            <pc:sldMk cId="195064106" sldId="296"/>
            <ac:cxnSpMk id="32" creationId="{B6282DC6-55D3-2CAE-2C5C-C827C5954619}"/>
          </ac:cxnSpMkLst>
        </pc:cxnChg>
        <pc:cxnChg chg="add mod">
          <ac:chgData name="Dennis Frauen" userId="4b21c3718ca34d03" providerId="LiveId" clId="{2C6C3933-E334-40EB-9F46-372C00379520}" dt="2023-08-15T15:58:28.666" v="2021" actId="1076"/>
          <ac:cxnSpMkLst>
            <pc:docMk/>
            <pc:sldMk cId="195064106" sldId="296"/>
            <ac:cxnSpMk id="34" creationId="{E7477AC6-8011-76FC-F23C-CE6BB5282E0F}"/>
          </ac:cxnSpMkLst>
        </pc:cxnChg>
      </pc:sldChg>
      <pc:sldChg chg="modSp add del mod ord">
        <pc:chgData name="Dennis Frauen" userId="4b21c3718ca34d03" providerId="LiveId" clId="{2C6C3933-E334-40EB-9F46-372C00379520}" dt="2023-08-17T14:41:50.996" v="4486" actId="47"/>
        <pc:sldMkLst>
          <pc:docMk/>
          <pc:sldMk cId="4032820987" sldId="297"/>
        </pc:sldMkLst>
        <pc:spChg chg="mod">
          <ac:chgData name="Dennis Frauen" userId="4b21c3718ca34d03" providerId="LiveId" clId="{2C6C3933-E334-40EB-9F46-372C00379520}" dt="2023-08-15T21:38:20.608" v="3356" actId="20577"/>
          <ac:spMkLst>
            <pc:docMk/>
            <pc:sldMk cId="4032820987" sldId="297"/>
            <ac:spMk id="11" creationId="{E83A72A0-A89A-73C2-FCEE-47F7C981717D}"/>
          </ac:spMkLst>
        </pc:spChg>
      </pc:sldChg>
      <pc:sldChg chg="addSp delSp modSp add del mod">
        <pc:chgData name="Dennis Frauen" userId="4b21c3718ca34d03" providerId="LiveId" clId="{2C6C3933-E334-40EB-9F46-372C00379520}" dt="2023-08-17T15:02:38.252" v="4519" actId="2696"/>
        <pc:sldMkLst>
          <pc:docMk/>
          <pc:sldMk cId="953769006" sldId="298"/>
        </pc:sldMkLst>
        <pc:spChg chg="mod">
          <ac:chgData name="Dennis Frauen" userId="4b21c3718ca34d03" providerId="LiveId" clId="{2C6C3933-E334-40EB-9F46-372C00379520}" dt="2023-08-17T15:01:52.652" v="4512"/>
          <ac:spMkLst>
            <pc:docMk/>
            <pc:sldMk cId="953769006" sldId="298"/>
            <ac:spMk id="4" creationId="{EDD79FAB-03FC-EEAB-9B6A-D92A50ABF156}"/>
          </ac:spMkLst>
        </pc:spChg>
        <pc:spChg chg="mod">
          <ac:chgData name="Dennis Frauen" userId="4b21c3718ca34d03" providerId="LiveId" clId="{2C6C3933-E334-40EB-9F46-372C00379520}" dt="2023-08-17T14:09:38.129" v="4322" actId="20577"/>
          <ac:spMkLst>
            <pc:docMk/>
            <pc:sldMk cId="953769006" sldId="298"/>
            <ac:spMk id="5" creationId="{FAF5D3F3-90DF-4F69-89D5-7E1FF3929BD0}"/>
          </ac:spMkLst>
        </pc:spChg>
        <pc:spChg chg="mod">
          <ac:chgData name="Dennis Frauen" userId="4b21c3718ca34d03" providerId="LiveId" clId="{2C6C3933-E334-40EB-9F46-372C00379520}" dt="2023-08-17T15:01:52.652" v="4512"/>
          <ac:spMkLst>
            <pc:docMk/>
            <pc:sldMk cId="953769006" sldId="298"/>
            <ac:spMk id="7" creationId="{F05B0922-3A88-A75C-6E95-682836FA9066}"/>
          </ac:spMkLst>
        </pc:spChg>
        <pc:spChg chg="mod">
          <ac:chgData name="Dennis Frauen" userId="4b21c3718ca34d03" providerId="LiveId" clId="{2C6C3933-E334-40EB-9F46-372C00379520}" dt="2023-08-17T14:05:01.677" v="4306" actId="255"/>
          <ac:spMkLst>
            <pc:docMk/>
            <pc:sldMk cId="953769006" sldId="298"/>
            <ac:spMk id="26" creationId="{E859B748-E495-E2E5-917A-038E0F7046A4}"/>
          </ac:spMkLst>
        </pc:spChg>
        <pc:grpChg chg="add mod">
          <ac:chgData name="Dennis Frauen" userId="4b21c3718ca34d03" providerId="LiveId" clId="{2C6C3933-E334-40EB-9F46-372C00379520}" dt="2023-08-17T15:02:00.993" v="4513" actId="1076"/>
          <ac:grpSpMkLst>
            <pc:docMk/>
            <pc:sldMk cId="953769006" sldId="298"/>
            <ac:grpSpMk id="3" creationId="{D237E163-00CC-643B-3CBD-65D2714676C2}"/>
          </ac:grpSpMkLst>
        </pc:grpChg>
        <pc:picChg chg="mod">
          <ac:chgData name="Dennis Frauen" userId="4b21c3718ca34d03" providerId="LiveId" clId="{2C6C3933-E334-40EB-9F46-372C00379520}" dt="2023-08-17T14:31:02.695" v="4423" actId="1076"/>
          <ac:picMkLst>
            <pc:docMk/>
            <pc:sldMk cId="953769006" sldId="298"/>
            <ac:picMk id="6" creationId="{7260B958-AA0F-650A-05A8-361EDC6899C3}"/>
          </ac:picMkLst>
        </pc:picChg>
        <pc:picChg chg="del">
          <ac:chgData name="Dennis Frauen" userId="4b21c3718ca34d03" providerId="LiveId" clId="{2C6C3933-E334-40EB-9F46-372C00379520}" dt="2023-08-17T14:04:37.495" v="4303" actId="478"/>
          <ac:picMkLst>
            <pc:docMk/>
            <pc:sldMk cId="953769006" sldId="298"/>
            <ac:picMk id="8" creationId="{924D7A3D-CA0B-A476-655F-EB157A4B814F}"/>
          </ac:picMkLst>
        </pc:picChg>
        <pc:picChg chg="mod">
          <ac:chgData name="Dennis Frauen" userId="4b21c3718ca34d03" providerId="LiveId" clId="{2C6C3933-E334-40EB-9F46-372C00379520}" dt="2023-08-17T15:01:52.652" v="4512"/>
          <ac:picMkLst>
            <pc:docMk/>
            <pc:sldMk cId="953769006" sldId="298"/>
            <ac:picMk id="10" creationId="{425C8A7B-95B4-4474-C5F5-11F05B507916}"/>
          </ac:picMkLst>
        </pc:picChg>
        <pc:picChg chg="mod">
          <ac:chgData name="Dennis Frauen" userId="4b21c3718ca34d03" providerId="LiveId" clId="{2C6C3933-E334-40EB-9F46-372C00379520}" dt="2023-08-17T15:01:52.652" v="4512"/>
          <ac:picMkLst>
            <pc:docMk/>
            <pc:sldMk cId="953769006" sldId="298"/>
            <ac:picMk id="11" creationId="{CAFF43F3-306E-23DA-F8C5-86E32131BE06}"/>
          </ac:picMkLst>
        </pc:picChg>
        <pc:picChg chg="mod">
          <ac:chgData name="Dennis Frauen" userId="4b21c3718ca34d03" providerId="LiveId" clId="{2C6C3933-E334-40EB-9F46-372C00379520}" dt="2023-08-17T15:01:52.652" v="4512"/>
          <ac:picMkLst>
            <pc:docMk/>
            <pc:sldMk cId="953769006" sldId="298"/>
            <ac:picMk id="12" creationId="{27BA0CCC-C061-2796-B61D-BF4302A6CC2A}"/>
          </ac:picMkLst>
        </pc:picChg>
        <pc:picChg chg="mod">
          <ac:chgData name="Dennis Frauen" userId="4b21c3718ca34d03" providerId="LiveId" clId="{2C6C3933-E334-40EB-9F46-372C00379520}" dt="2023-08-17T14:43:12.591" v="4496" actId="1076"/>
          <ac:picMkLst>
            <pc:docMk/>
            <pc:sldMk cId="953769006" sldId="298"/>
            <ac:picMk id="25" creationId="{6BDFD737-4857-532D-474E-585DD9B6E2C5}"/>
          </ac:picMkLst>
        </pc:picChg>
        <pc:cxnChg chg="mod">
          <ac:chgData name="Dennis Frauen" userId="4b21c3718ca34d03" providerId="LiveId" clId="{2C6C3933-E334-40EB-9F46-372C00379520}" dt="2023-08-17T15:01:52.652" v="4512"/>
          <ac:cxnSpMkLst>
            <pc:docMk/>
            <pc:sldMk cId="953769006" sldId="298"/>
            <ac:cxnSpMk id="9" creationId="{6884D671-8CF6-C3FB-75AB-C8F1739B70E4}"/>
          </ac:cxnSpMkLst>
        </pc:cxnChg>
      </pc:sldChg>
      <pc:sldChg chg="addSp delSp modSp add mod ord">
        <pc:chgData name="Dennis Frauen" userId="4b21c3718ca34d03" providerId="LiveId" clId="{2C6C3933-E334-40EB-9F46-372C00379520}" dt="2023-08-22T14:07:52.739" v="5299" actId="20577"/>
        <pc:sldMkLst>
          <pc:docMk/>
          <pc:sldMk cId="3982675744" sldId="299"/>
        </pc:sldMkLst>
        <pc:spChg chg="mod">
          <ac:chgData name="Dennis Frauen" userId="4b21c3718ca34d03" providerId="LiveId" clId="{2C6C3933-E334-40EB-9F46-372C00379520}" dt="2023-08-17T14:26:24.338" v="4383" actId="20577"/>
          <ac:spMkLst>
            <pc:docMk/>
            <pc:sldMk cId="3982675744" sldId="299"/>
            <ac:spMk id="5" creationId="{FAF5D3F3-90DF-4F69-89D5-7E1FF3929BD0}"/>
          </ac:spMkLst>
        </pc:spChg>
        <pc:spChg chg="add del">
          <ac:chgData name="Dennis Frauen" userId="4b21c3718ca34d03" providerId="LiveId" clId="{2C6C3933-E334-40EB-9F46-372C00379520}" dt="2023-08-17T14:22:27.589" v="4331" actId="22"/>
          <ac:spMkLst>
            <pc:docMk/>
            <pc:sldMk cId="3982675744" sldId="299"/>
            <ac:spMk id="10" creationId="{9D86B775-EF66-0D1E-991F-F8144AB693C0}"/>
          </ac:spMkLst>
        </pc:spChg>
        <pc:spChg chg="mod">
          <ac:chgData name="Dennis Frauen" userId="4b21c3718ca34d03" providerId="LiveId" clId="{2C6C3933-E334-40EB-9F46-372C00379520}" dt="2023-08-17T14:23:06.251" v="4334"/>
          <ac:spMkLst>
            <pc:docMk/>
            <pc:sldMk cId="3982675744" sldId="299"/>
            <ac:spMk id="12" creationId="{F6FC2DAC-12BE-B1D1-F8B4-F121E2A27301}"/>
          </ac:spMkLst>
        </pc:spChg>
        <pc:spChg chg="mod">
          <ac:chgData name="Dennis Frauen" userId="4b21c3718ca34d03" providerId="LiveId" clId="{2C6C3933-E334-40EB-9F46-372C00379520}" dt="2023-08-17T14:23:06.251" v="4334"/>
          <ac:spMkLst>
            <pc:docMk/>
            <pc:sldMk cId="3982675744" sldId="299"/>
            <ac:spMk id="13" creationId="{3216A430-5179-40F3-BAF0-0183E0ED646D}"/>
          </ac:spMkLst>
        </pc:spChg>
        <pc:spChg chg="mod">
          <ac:chgData name="Dennis Frauen" userId="4b21c3718ca34d03" providerId="LiveId" clId="{2C6C3933-E334-40EB-9F46-372C00379520}" dt="2023-08-17T14:23:06.251" v="4334"/>
          <ac:spMkLst>
            <pc:docMk/>
            <pc:sldMk cId="3982675744" sldId="299"/>
            <ac:spMk id="16" creationId="{001A4F7C-07E4-B407-6068-1F2EE0156CB1}"/>
          </ac:spMkLst>
        </pc:spChg>
        <pc:spChg chg="mod">
          <ac:chgData name="Dennis Frauen" userId="4b21c3718ca34d03" providerId="LiveId" clId="{2C6C3933-E334-40EB-9F46-372C00379520}" dt="2023-08-17T14:23:06.251" v="4334"/>
          <ac:spMkLst>
            <pc:docMk/>
            <pc:sldMk cId="3982675744" sldId="299"/>
            <ac:spMk id="20" creationId="{2C868EC6-C26F-4756-255A-0DAAA4030AA1}"/>
          </ac:spMkLst>
        </pc:spChg>
        <pc:spChg chg="add mod">
          <ac:chgData name="Dennis Frauen" userId="4b21c3718ca34d03" providerId="LiveId" clId="{2C6C3933-E334-40EB-9F46-372C00379520}" dt="2023-08-17T16:26:11.689" v="4754" actId="164"/>
          <ac:spMkLst>
            <pc:docMk/>
            <pc:sldMk cId="3982675744" sldId="299"/>
            <ac:spMk id="24" creationId="{CDCE7432-0247-28AE-CFEB-291F93772176}"/>
          </ac:spMkLst>
        </pc:spChg>
        <pc:spChg chg="add mod">
          <ac:chgData name="Dennis Frauen" userId="4b21c3718ca34d03" providerId="LiveId" clId="{2C6C3933-E334-40EB-9F46-372C00379520}" dt="2023-08-22T14:07:52.739" v="5299" actId="20577"/>
          <ac:spMkLst>
            <pc:docMk/>
            <pc:sldMk cId="3982675744" sldId="299"/>
            <ac:spMk id="25" creationId="{00F9A6E7-39A2-A5C6-1A4B-2694A963CD7E}"/>
          </ac:spMkLst>
        </pc:spChg>
        <pc:spChg chg="add mod">
          <ac:chgData name="Dennis Frauen" userId="4b21c3718ca34d03" providerId="LiveId" clId="{2C6C3933-E334-40EB-9F46-372C00379520}" dt="2023-08-17T14:29:10.494" v="4421" actId="1076"/>
          <ac:spMkLst>
            <pc:docMk/>
            <pc:sldMk cId="3982675744" sldId="299"/>
            <ac:spMk id="29" creationId="{68710ADC-FAB4-D2B3-6B27-F36E1208CAC4}"/>
          </ac:spMkLst>
        </pc:spChg>
        <pc:grpChg chg="del">
          <ac:chgData name="Dennis Frauen" userId="4b21c3718ca34d03" providerId="LiveId" clId="{2C6C3933-E334-40EB-9F46-372C00379520}" dt="2023-08-17T14:23:04.835" v="4333" actId="478"/>
          <ac:grpSpMkLst>
            <pc:docMk/>
            <pc:sldMk cId="3982675744" sldId="299"/>
            <ac:grpSpMk id="3" creationId="{0F25D477-4EE8-F9C2-6262-39075E2B4EC6}"/>
          </ac:grpSpMkLst>
        </pc:grpChg>
        <pc:grpChg chg="add mod">
          <ac:chgData name="Dennis Frauen" userId="4b21c3718ca34d03" providerId="LiveId" clId="{2C6C3933-E334-40EB-9F46-372C00379520}" dt="2023-08-22T14:04:07.210" v="5151" actId="164"/>
          <ac:grpSpMkLst>
            <pc:docMk/>
            <pc:sldMk cId="3982675744" sldId="299"/>
            <ac:grpSpMk id="6" creationId="{EBA249BB-3F1A-0190-075E-9EAF9A2F299D}"/>
          </ac:grpSpMkLst>
        </pc:grpChg>
        <pc:grpChg chg="add mod">
          <ac:chgData name="Dennis Frauen" userId="4b21c3718ca34d03" providerId="LiveId" clId="{2C6C3933-E334-40EB-9F46-372C00379520}" dt="2023-08-17T14:23:13.892" v="4335" actId="1076"/>
          <ac:grpSpMkLst>
            <pc:docMk/>
            <pc:sldMk cId="3982675744" sldId="299"/>
            <ac:grpSpMk id="11" creationId="{4663760B-29FB-3086-96BD-4A7573F8C80B}"/>
          </ac:grpSpMkLst>
        </pc:grpChg>
        <pc:grpChg chg="del">
          <ac:chgData name="Dennis Frauen" userId="4b21c3718ca34d03" providerId="LiveId" clId="{2C6C3933-E334-40EB-9F46-372C00379520}" dt="2023-08-17T14:04:08.490" v="4301" actId="478"/>
          <ac:grpSpMkLst>
            <pc:docMk/>
            <pc:sldMk cId="3982675744" sldId="299"/>
            <ac:grpSpMk id="22" creationId="{1BE71653-6C1A-DEF9-00BB-D8DF5ACC5D33}"/>
          </ac:grpSpMkLst>
        </pc:grpChg>
        <pc:grpChg chg="add mod">
          <ac:chgData name="Dennis Frauen" userId="4b21c3718ca34d03" providerId="LiveId" clId="{2C6C3933-E334-40EB-9F46-372C00379520}" dt="2023-08-22T14:04:07.210" v="5151" actId="164"/>
          <ac:grpSpMkLst>
            <pc:docMk/>
            <pc:sldMk cId="3982675744" sldId="299"/>
            <ac:grpSpMk id="40" creationId="{CB850483-4BE9-01E4-FAD8-D2F712F9A384}"/>
          </ac:grpSpMkLst>
        </pc:grpChg>
        <pc:picChg chg="add mod">
          <ac:chgData name="Dennis Frauen" userId="4b21c3718ca34d03" providerId="LiveId" clId="{2C6C3933-E334-40EB-9F46-372C00379520}" dt="2023-08-22T14:04:13.272" v="5154" actId="1036"/>
          <ac:picMkLst>
            <pc:docMk/>
            <pc:sldMk cId="3982675744" sldId="299"/>
            <ac:picMk id="4" creationId="{E4424CD4-4883-0EDB-FDC5-EB62FE81F72C}"/>
          </ac:picMkLst>
        </pc:picChg>
        <pc:picChg chg="mod">
          <ac:chgData name="Dennis Frauen" userId="4b21c3718ca34d03" providerId="LiveId" clId="{2C6C3933-E334-40EB-9F46-372C00379520}" dt="2023-08-17T14:23:06.251" v="4334"/>
          <ac:picMkLst>
            <pc:docMk/>
            <pc:sldMk cId="3982675744" sldId="299"/>
            <ac:picMk id="14" creationId="{48F37796-EADD-42BC-D734-225767D684E0}"/>
          </ac:picMkLst>
        </pc:picChg>
        <pc:picChg chg="mod">
          <ac:chgData name="Dennis Frauen" userId="4b21c3718ca34d03" providerId="LiveId" clId="{2C6C3933-E334-40EB-9F46-372C00379520}" dt="2023-08-17T14:23:06.251" v="4334"/>
          <ac:picMkLst>
            <pc:docMk/>
            <pc:sldMk cId="3982675744" sldId="299"/>
            <ac:picMk id="15" creationId="{169AFC4D-FF55-2A50-31B0-D34BF29C9501}"/>
          </ac:picMkLst>
        </pc:picChg>
        <pc:picChg chg="add mod">
          <ac:chgData name="Dennis Frauen" userId="4b21c3718ca34d03" providerId="LiveId" clId="{2C6C3933-E334-40EB-9F46-372C00379520}" dt="2023-08-17T16:26:11.689" v="4754" actId="164"/>
          <ac:picMkLst>
            <pc:docMk/>
            <pc:sldMk cId="3982675744" sldId="299"/>
            <ac:picMk id="28" creationId="{14DC46D5-674A-5251-9768-ED473C5D90C4}"/>
          </ac:picMkLst>
        </pc:picChg>
        <pc:picChg chg="add mod">
          <ac:chgData name="Dennis Frauen" userId="4b21c3718ca34d03" providerId="LiveId" clId="{2C6C3933-E334-40EB-9F46-372C00379520}" dt="2023-08-17T15:00:43.304" v="4501" actId="1076"/>
          <ac:picMkLst>
            <pc:docMk/>
            <pc:sldMk cId="3982675744" sldId="299"/>
            <ac:picMk id="31" creationId="{8FEC57DD-CCD8-8E99-8889-5736FD55E741}"/>
          </ac:picMkLst>
        </pc:picChg>
        <pc:picChg chg="add mod">
          <ac:chgData name="Dennis Frauen" userId="4b21c3718ca34d03" providerId="LiveId" clId="{2C6C3933-E334-40EB-9F46-372C00379520}" dt="2023-08-17T16:26:11.689" v="4754" actId="164"/>
          <ac:picMkLst>
            <pc:docMk/>
            <pc:sldMk cId="3982675744" sldId="299"/>
            <ac:picMk id="33" creationId="{CE6E0BB8-08FE-EF30-05AD-2E4C9D187835}"/>
          </ac:picMkLst>
        </pc:picChg>
        <pc:picChg chg="add mod">
          <ac:chgData name="Dennis Frauen" userId="4b21c3718ca34d03" providerId="LiveId" clId="{2C6C3933-E334-40EB-9F46-372C00379520}" dt="2023-08-17T16:26:11.689" v="4754" actId="164"/>
          <ac:picMkLst>
            <pc:docMk/>
            <pc:sldMk cId="3982675744" sldId="299"/>
            <ac:picMk id="35" creationId="{D30CD28B-A7A6-5491-B430-D41B832F85E5}"/>
          </ac:picMkLst>
        </pc:picChg>
        <pc:picChg chg="add mod">
          <ac:chgData name="Dennis Frauen" userId="4b21c3718ca34d03" providerId="LiveId" clId="{2C6C3933-E334-40EB-9F46-372C00379520}" dt="2023-08-22T14:03:58.546" v="5150" actId="1076"/>
          <ac:picMkLst>
            <pc:docMk/>
            <pc:sldMk cId="3982675744" sldId="299"/>
            <ac:picMk id="37" creationId="{D8F44F7D-111A-ACC3-23E2-712588FC81DB}"/>
          </ac:picMkLst>
        </pc:picChg>
        <pc:picChg chg="add del mod">
          <ac:chgData name="Dennis Frauen" userId="4b21c3718ca34d03" providerId="LiveId" clId="{2C6C3933-E334-40EB-9F46-372C00379520}" dt="2023-08-22T14:03:22.488" v="5138" actId="478"/>
          <ac:picMkLst>
            <pc:docMk/>
            <pc:sldMk cId="3982675744" sldId="299"/>
            <ac:picMk id="39" creationId="{49F33E11-43E6-0BB8-6B8E-7537A38AC777}"/>
          </ac:picMkLst>
        </pc:picChg>
      </pc:sldChg>
      <pc:sldChg chg="addSp delSp modSp add mod ord">
        <pc:chgData name="Dennis Frauen" userId="4b21c3718ca34d03" providerId="LiveId" clId="{2C6C3933-E334-40EB-9F46-372C00379520}" dt="2023-08-22T15:43:16.788" v="6079" actId="20577"/>
        <pc:sldMkLst>
          <pc:docMk/>
          <pc:sldMk cId="857987753" sldId="300"/>
        </pc:sldMkLst>
        <pc:spChg chg="mod">
          <ac:chgData name="Dennis Frauen" userId="4b21c3718ca34d03" providerId="LiveId" clId="{2C6C3933-E334-40EB-9F46-372C00379520}" dt="2023-08-17T16:43:40.253" v="4987" actId="20577"/>
          <ac:spMkLst>
            <pc:docMk/>
            <pc:sldMk cId="857987753" sldId="300"/>
            <ac:spMk id="5" creationId="{FAF5D3F3-90DF-4F69-89D5-7E1FF3929BD0}"/>
          </ac:spMkLst>
        </pc:spChg>
        <pc:spChg chg="add mod">
          <ac:chgData name="Dennis Frauen" userId="4b21c3718ca34d03" providerId="LiveId" clId="{2C6C3933-E334-40EB-9F46-372C00379520}" dt="2023-08-22T15:42:31.172" v="6066" actId="1076"/>
          <ac:spMkLst>
            <pc:docMk/>
            <pc:sldMk cId="857987753" sldId="300"/>
            <ac:spMk id="11" creationId="{98BE311A-42BA-A3A1-DDFD-4282C2A17A55}"/>
          </ac:spMkLst>
        </pc:spChg>
        <pc:spChg chg="add mod">
          <ac:chgData name="Dennis Frauen" userId="4b21c3718ca34d03" providerId="LiveId" clId="{2C6C3933-E334-40EB-9F46-372C00379520}" dt="2023-08-22T15:43:16.788" v="6079" actId="20577"/>
          <ac:spMkLst>
            <pc:docMk/>
            <pc:sldMk cId="857987753" sldId="300"/>
            <ac:spMk id="12" creationId="{7ECA1B02-403D-B189-BEB8-CD120A79FB85}"/>
          </ac:spMkLst>
        </pc:spChg>
        <pc:spChg chg="del">
          <ac:chgData name="Dennis Frauen" userId="4b21c3718ca34d03" providerId="LiveId" clId="{2C6C3933-E334-40EB-9F46-372C00379520}" dt="2023-08-17T14:33:04.765" v="4431" actId="478"/>
          <ac:spMkLst>
            <pc:docMk/>
            <pc:sldMk cId="857987753" sldId="300"/>
            <ac:spMk id="26" creationId="{E859B748-E495-E2E5-917A-038E0F7046A4}"/>
          </ac:spMkLst>
        </pc:spChg>
        <pc:picChg chg="add mod">
          <ac:chgData name="Dennis Frauen" userId="4b21c3718ca34d03" providerId="LiveId" clId="{2C6C3933-E334-40EB-9F46-372C00379520}" dt="2023-08-17T14:34:19.240" v="4479" actId="1076"/>
          <ac:picMkLst>
            <pc:docMk/>
            <pc:sldMk cId="857987753" sldId="300"/>
            <ac:picMk id="4" creationId="{C34DC7F3-B978-BC38-1CCD-EAD4D4D4CAF0}"/>
          </ac:picMkLst>
        </pc:picChg>
        <pc:picChg chg="add del mod">
          <ac:chgData name="Dennis Frauen" userId="4b21c3718ca34d03" providerId="LiveId" clId="{2C6C3933-E334-40EB-9F46-372C00379520}" dt="2023-08-22T15:38:45.383" v="5947" actId="478"/>
          <ac:picMkLst>
            <pc:docMk/>
            <pc:sldMk cId="857987753" sldId="300"/>
            <ac:picMk id="6" creationId="{4FEDF719-6A53-212D-DBEA-1EDA1BFA9E79}"/>
          </ac:picMkLst>
        </pc:picChg>
        <pc:picChg chg="del">
          <ac:chgData name="Dennis Frauen" userId="4b21c3718ca34d03" providerId="LiveId" clId="{2C6C3933-E334-40EB-9F46-372C00379520}" dt="2023-08-17T14:32:59.856" v="4429" actId="478"/>
          <ac:picMkLst>
            <pc:docMk/>
            <pc:sldMk cId="857987753" sldId="300"/>
            <ac:picMk id="6" creationId="{7260B958-AA0F-650A-05A8-361EDC6899C3}"/>
          </ac:picMkLst>
        </pc:picChg>
        <pc:picChg chg="add mod">
          <ac:chgData name="Dennis Frauen" userId="4b21c3718ca34d03" providerId="LiveId" clId="{2C6C3933-E334-40EB-9F46-372C00379520}" dt="2023-08-22T15:39:51.224" v="5952" actId="1076"/>
          <ac:picMkLst>
            <pc:docMk/>
            <pc:sldMk cId="857987753" sldId="300"/>
            <ac:picMk id="8" creationId="{B1DCAE58-D16F-5342-79D9-98F203D46D18}"/>
          </ac:picMkLst>
        </pc:picChg>
        <pc:picChg chg="add mod">
          <ac:chgData name="Dennis Frauen" userId="4b21c3718ca34d03" providerId="LiveId" clId="{2C6C3933-E334-40EB-9F46-372C00379520}" dt="2023-08-22T15:39:46.496" v="5951" actId="1076"/>
          <ac:picMkLst>
            <pc:docMk/>
            <pc:sldMk cId="857987753" sldId="300"/>
            <ac:picMk id="10" creationId="{149CE2C7-2FCC-88C8-3CF0-B7F979F2700D}"/>
          </ac:picMkLst>
        </pc:picChg>
        <pc:picChg chg="add del mod">
          <ac:chgData name="Dennis Frauen" userId="4b21c3718ca34d03" providerId="LiveId" clId="{2C6C3933-E334-40EB-9F46-372C00379520}" dt="2023-08-22T15:43:03.589" v="6070" actId="478"/>
          <ac:picMkLst>
            <pc:docMk/>
            <pc:sldMk cId="857987753" sldId="300"/>
            <ac:picMk id="14" creationId="{3A0EDF12-3D10-5512-4115-366AAEFA99B0}"/>
          </ac:picMkLst>
        </pc:picChg>
        <pc:picChg chg="add mod">
          <ac:chgData name="Dennis Frauen" userId="4b21c3718ca34d03" providerId="LiveId" clId="{2C6C3933-E334-40EB-9F46-372C00379520}" dt="2023-08-22T15:43:06.744" v="6071" actId="1076"/>
          <ac:picMkLst>
            <pc:docMk/>
            <pc:sldMk cId="857987753" sldId="300"/>
            <ac:picMk id="16" creationId="{F05806BF-DA7E-EE8C-C37A-B5063E45AC00}"/>
          </ac:picMkLst>
        </pc:picChg>
        <pc:picChg chg="del">
          <ac:chgData name="Dennis Frauen" userId="4b21c3718ca34d03" providerId="LiveId" clId="{2C6C3933-E334-40EB-9F46-372C00379520}" dt="2023-08-17T14:33:01.582" v="4430" actId="478"/>
          <ac:picMkLst>
            <pc:docMk/>
            <pc:sldMk cId="857987753" sldId="300"/>
            <ac:picMk id="25" creationId="{6BDFD737-4857-532D-474E-585DD9B6E2C5}"/>
          </ac:picMkLst>
        </pc:picChg>
      </pc:sldChg>
      <pc:sldChg chg="add del">
        <pc:chgData name="Dennis Frauen" userId="4b21c3718ca34d03" providerId="LiveId" clId="{2C6C3933-E334-40EB-9F46-372C00379520}" dt="2023-08-17T14:33:14.460" v="4433" actId="47"/>
        <pc:sldMkLst>
          <pc:docMk/>
          <pc:sldMk cId="3447139228" sldId="301"/>
        </pc:sldMkLst>
      </pc:sldChg>
      <pc:sldChg chg="addSp delSp modSp add mod ord">
        <pc:chgData name="Dennis Frauen" userId="4b21c3718ca34d03" providerId="LiveId" clId="{2C6C3933-E334-40EB-9F46-372C00379520}" dt="2023-08-22T14:14:10.275" v="5587" actId="11529"/>
        <pc:sldMkLst>
          <pc:docMk/>
          <pc:sldMk cId="3889818067" sldId="301"/>
        </pc:sldMkLst>
        <pc:spChg chg="mod">
          <ac:chgData name="Dennis Frauen" userId="4b21c3718ca34d03" providerId="LiveId" clId="{2C6C3933-E334-40EB-9F46-372C00379520}" dt="2023-08-22T13:40:08.677" v="5101" actId="20577"/>
          <ac:spMkLst>
            <pc:docMk/>
            <pc:sldMk cId="3889818067" sldId="301"/>
            <ac:spMk id="4" creationId="{8F84655F-DD68-5A57-807A-9B0D06B64A87}"/>
          </ac:spMkLst>
        </pc:spChg>
        <pc:spChg chg="mod">
          <ac:chgData name="Dennis Frauen" userId="4b21c3718ca34d03" providerId="LiveId" clId="{2C6C3933-E334-40EB-9F46-372C00379520}" dt="2023-08-17T16:42:04.309" v="4863" actId="20577"/>
          <ac:spMkLst>
            <pc:docMk/>
            <pc:sldMk cId="3889818067" sldId="301"/>
            <ac:spMk id="5" creationId="{FAF5D3F3-90DF-4F69-89D5-7E1FF3929BD0}"/>
          </ac:spMkLst>
        </pc:spChg>
        <pc:spChg chg="mod">
          <ac:chgData name="Dennis Frauen" userId="4b21c3718ca34d03" providerId="LiveId" clId="{2C6C3933-E334-40EB-9F46-372C00379520}" dt="2023-08-17T16:26:53.083" v="4809"/>
          <ac:spMkLst>
            <pc:docMk/>
            <pc:sldMk cId="3889818067" sldId="301"/>
            <ac:spMk id="6" creationId="{D971C289-7393-68B5-6D1F-2B8004BBE32F}"/>
          </ac:spMkLst>
        </pc:spChg>
        <pc:spChg chg="mod">
          <ac:chgData name="Dennis Frauen" userId="4b21c3718ca34d03" providerId="LiveId" clId="{2C6C3933-E334-40EB-9F46-372C00379520}" dt="2023-08-17T16:27:14.084" v="4812"/>
          <ac:spMkLst>
            <pc:docMk/>
            <pc:sldMk cId="3889818067" sldId="301"/>
            <ac:spMk id="19" creationId="{3958946E-8585-1986-3206-E68FCA91D4BC}"/>
          </ac:spMkLst>
        </pc:spChg>
        <pc:spChg chg="mod">
          <ac:chgData name="Dennis Frauen" userId="4b21c3718ca34d03" providerId="LiveId" clId="{2C6C3933-E334-40EB-9F46-372C00379520}" dt="2023-08-17T16:27:14.084" v="4812"/>
          <ac:spMkLst>
            <pc:docMk/>
            <pc:sldMk cId="3889818067" sldId="301"/>
            <ac:spMk id="20" creationId="{08925647-64DC-BA79-B55C-C9AB965D40B6}"/>
          </ac:spMkLst>
        </pc:spChg>
        <pc:spChg chg="mod">
          <ac:chgData name="Dennis Frauen" userId="4b21c3718ca34d03" providerId="LiveId" clId="{2C6C3933-E334-40EB-9F46-372C00379520}" dt="2023-08-17T16:27:14.084" v="4812"/>
          <ac:spMkLst>
            <pc:docMk/>
            <pc:sldMk cId="3889818067" sldId="301"/>
            <ac:spMk id="21" creationId="{01F4A828-C360-4C6A-7849-EB72BBA1880C}"/>
          </ac:spMkLst>
        </pc:spChg>
        <pc:spChg chg="mod">
          <ac:chgData name="Dennis Frauen" userId="4b21c3718ca34d03" providerId="LiveId" clId="{2C6C3933-E334-40EB-9F46-372C00379520}" dt="2023-08-22T14:05:10.219" v="5181" actId="20577"/>
          <ac:spMkLst>
            <pc:docMk/>
            <pc:sldMk cId="3889818067" sldId="301"/>
            <ac:spMk id="28" creationId="{EA1E8207-B382-5166-1FCB-A16B1C11D215}"/>
          </ac:spMkLst>
        </pc:spChg>
        <pc:spChg chg="mod">
          <ac:chgData name="Dennis Frauen" userId="4b21c3718ca34d03" providerId="LiveId" clId="{2C6C3933-E334-40EB-9F46-372C00379520}" dt="2023-08-22T14:12:09.511" v="5538" actId="14100"/>
          <ac:spMkLst>
            <pc:docMk/>
            <pc:sldMk cId="3889818067" sldId="301"/>
            <ac:spMk id="29" creationId="{81DAD8D8-341B-8282-406E-D018BB00C5F2}"/>
          </ac:spMkLst>
        </pc:spChg>
        <pc:spChg chg="mod">
          <ac:chgData name="Dennis Frauen" userId="4b21c3718ca34d03" providerId="LiveId" clId="{2C6C3933-E334-40EB-9F46-372C00379520}" dt="2023-08-22T14:05:41.790" v="5217" actId="20577"/>
          <ac:spMkLst>
            <pc:docMk/>
            <pc:sldMk cId="3889818067" sldId="301"/>
            <ac:spMk id="37" creationId="{064715D3-25C2-F598-ACF6-D3AE3B5A7332}"/>
          </ac:spMkLst>
        </pc:spChg>
        <pc:spChg chg="mod">
          <ac:chgData name="Dennis Frauen" userId="4b21c3718ca34d03" providerId="LiveId" clId="{2C6C3933-E334-40EB-9F46-372C00379520}" dt="2023-08-22T14:13:40.586" v="5585" actId="20577"/>
          <ac:spMkLst>
            <pc:docMk/>
            <pc:sldMk cId="3889818067" sldId="301"/>
            <ac:spMk id="38" creationId="{86DC7F86-8780-0F01-0A2F-2B597F3D5C51}"/>
          </ac:spMkLst>
        </pc:spChg>
        <pc:spChg chg="add">
          <ac:chgData name="Dennis Frauen" userId="4b21c3718ca34d03" providerId="LiveId" clId="{2C6C3933-E334-40EB-9F46-372C00379520}" dt="2023-08-22T14:14:10.275" v="5587" actId="11529"/>
          <ac:spMkLst>
            <pc:docMk/>
            <pc:sldMk cId="3889818067" sldId="301"/>
            <ac:spMk id="43" creationId="{483A78D7-23FF-210A-7969-A195E59E2375}"/>
          </ac:spMkLst>
        </pc:spChg>
        <pc:grpChg chg="add del mod">
          <ac:chgData name="Dennis Frauen" userId="4b21c3718ca34d03" providerId="LiveId" clId="{2C6C3933-E334-40EB-9F46-372C00379520}" dt="2023-08-22T14:04:53.985" v="5156" actId="478"/>
          <ac:grpSpMkLst>
            <pc:docMk/>
            <pc:sldMk cId="3889818067" sldId="301"/>
            <ac:grpSpMk id="3" creationId="{C23406E5-DD2F-B89E-3255-A6B75A5C5FC7}"/>
          </ac:grpSpMkLst>
        </pc:grpChg>
        <pc:grpChg chg="add mod">
          <ac:chgData name="Dennis Frauen" userId="4b21c3718ca34d03" providerId="LiveId" clId="{2C6C3933-E334-40EB-9F46-372C00379520}" dt="2023-08-17T16:37:23.172" v="4826" actId="1076"/>
          <ac:grpSpMkLst>
            <pc:docMk/>
            <pc:sldMk cId="3889818067" sldId="301"/>
            <ac:grpSpMk id="12" creationId="{43F4D343-0BB1-7F6D-2A96-F7B61B669812}"/>
          </ac:grpSpMkLst>
        </pc:grpChg>
        <pc:grpChg chg="mod">
          <ac:chgData name="Dennis Frauen" userId="4b21c3718ca34d03" providerId="LiveId" clId="{2C6C3933-E334-40EB-9F46-372C00379520}" dt="2023-08-17T16:27:14.084" v="4812"/>
          <ac:grpSpMkLst>
            <pc:docMk/>
            <pc:sldMk cId="3889818067" sldId="301"/>
            <ac:grpSpMk id="13" creationId="{07E29C10-8D18-8A9C-AFEA-67A657F4A284}"/>
          </ac:grpSpMkLst>
        </pc:grpChg>
        <pc:grpChg chg="mod">
          <ac:chgData name="Dennis Frauen" userId="4b21c3718ca34d03" providerId="LiveId" clId="{2C6C3933-E334-40EB-9F46-372C00379520}" dt="2023-08-17T16:27:14.084" v="4812"/>
          <ac:grpSpMkLst>
            <pc:docMk/>
            <pc:sldMk cId="3889818067" sldId="301"/>
            <ac:grpSpMk id="15" creationId="{BC902737-F9CF-BDB8-EFDA-8C0B64BC8260}"/>
          </ac:grpSpMkLst>
        </pc:grpChg>
        <pc:grpChg chg="add mod">
          <ac:chgData name="Dennis Frauen" userId="4b21c3718ca34d03" providerId="LiveId" clId="{2C6C3933-E334-40EB-9F46-372C00379520}" dt="2023-08-22T14:12:02.523" v="5537" actId="14100"/>
          <ac:grpSpMkLst>
            <pc:docMk/>
            <pc:sldMk cId="3889818067" sldId="301"/>
            <ac:grpSpMk id="25" creationId="{87F50C19-5032-68E3-F28C-7548D8E61692}"/>
          </ac:grpSpMkLst>
        </pc:grpChg>
        <pc:grpChg chg="mod">
          <ac:chgData name="Dennis Frauen" userId="4b21c3718ca34d03" providerId="LiveId" clId="{2C6C3933-E334-40EB-9F46-372C00379520}" dt="2023-08-22T14:04:48.686" v="5155"/>
          <ac:grpSpMkLst>
            <pc:docMk/>
            <pc:sldMk cId="3889818067" sldId="301"/>
            <ac:grpSpMk id="26" creationId="{1EA3638F-9B44-A381-8407-847DEB17F7D6}"/>
          </ac:grpSpMkLst>
        </pc:grpChg>
        <pc:grpChg chg="add mod">
          <ac:chgData name="Dennis Frauen" userId="4b21c3718ca34d03" providerId="LiveId" clId="{2C6C3933-E334-40EB-9F46-372C00379520}" dt="2023-08-22T14:05:34.112" v="5183" actId="1076"/>
          <ac:grpSpMkLst>
            <pc:docMk/>
            <pc:sldMk cId="3889818067" sldId="301"/>
            <ac:grpSpMk id="34" creationId="{90AA1D83-D754-AAC7-1F13-8C3852285212}"/>
          </ac:grpSpMkLst>
        </pc:grpChg>
        <pc:grpChg chg="mod">
          <ac:chgData name="Dennis Frauen" userId="4b21c3718ca34d03" providerId="LiveId" clId="{2C6C3933-E334-40EB-9F46-372C00379520}" dt="2023-08-22T14:05:26.572" v="5182"/>
          <ac:grpSpMkLst>
            <pc:docMk/>
            <pc:sldMk cId="3889818067" sldId="301"/>
            <ac:grpSpMk id="35" creationId="{E0172377-32A2-F95F-1E8B-336413265A47}"/>
          </ac:grpSpMkLst>
        </pc:grpChg>
        <pc:picChg chg="mod">
          <ac:chgData name="Dennis Frauen" userId="4b21c3718ca34d03" providerId="LiveId" clId="{2C6C3933-E334-40EB-9F46-372C00379520}" dt="2023-08-17T16:26:53.083" v="4809"/>
          <ac:picMkLst>
            <pc:docMk/>
            <pc:sldMk cId="3889818067" sldId="301"/>
            <ac:picMk id="7" creationId="{792CAE5E-E6E2-0F03-3AE5-A7B51FCB8D82}"/>
          </ac:picMkLst>
        </pc:picChg>
        <pc:picChg chg="mod">
          <ac:chgData name="Dennis Frauen" userId="4b21c3718ca34d03" providerId="LiveId" clId="{2C6C3933-E334-40EB-9F46-372C00379520}" dt="2023-08-17T16:26:53.083" v="4809"/>
          <ac:picMkLst>
            <pc:docMk/>
            <pc:sldMk cId="3889818067" sldId="301"/>
            <ac:picMk id="8" creationId="{8DCC9201-940B-523F-83A2-0991889E5B02}"/>
          </ac:picMkLst>
        </pc:picChg>
        <pc:picChg chg="mod">
          <ac:chgData name="Dennis Frauen" userId="4b21c3718ca34d03" providerId="LiveId" clId="{2C6C3933-E334-40EB-9F46-372C00379520}" dt="2023-08-17T16:26:53.083" v="4809"/>
          <ac:picMkLst>
            <pc:docMk/>
            <pc:sldMk cId="3889818067" sldId="301"/>
            <ac:picMk id="9" creationId="{0AA6A7D6-8E1A-C92F-B220-B05FE51383F5}"/>
          </ac:picMkLst>
        </pc:picChg>
        <pc:picChg chg="mod">
          <ac:chgData name="Dennis Frauen" userId="4b21c3718ca34d03" providerId="LiveId" clId="{2C6C3933-E334-40EB-9F46-372C00379520}" dt="2023-08-17T16:26:53.083" v="4809"/>
          <ac:picMkLst>
            <pc:docMk/>
            <pc:sldMk cId="3889818067" sldId="301"/>
            <ac:picMk id="10" creationId="{94BEB088-25F4-1664-7D1C-7268F3561E08}"/>
          </ac:picMkLst>
        </pc:picChg>
        <pc:picChg chg="mod">
          <ac:chgData name="Dennis Frauen" userId="4b21c3718ca34d03" providerId="LiveId" clId="{2C6C3933-E334-40EB-9F46-372C00379520}" dt="2023-08-17T16:26:53.083" v="4809"/>
          <ac:picMkLst>
            <pc:docMk/>
            <pc:sldMk cId="3889818067" sldId="301"/>
            <ac:picMk id="11" creationId="{09D25CBE-CA7E-1C7E-41F6-9140AF64DC6F}"/>
          </ac:picMkLst>
        </pc:picChg>
        <pc:picChg chg="mod">
          <ac:chgData name="Dennis Frauen" userId="4b21c3718ca34d03" providerId="LiveId" clId="{2C6C3933-E334-40EB-9F46-372C00379520}" dt="2023-08-17T16:27:14.084" v="4812"/>
          <ac:picMkLst>
            <pc:docMk/>
            <pc:sldMk cId="3889818067" sldId="301"/>
            <ac:picMk id="14" creationId="{5D730A13-6527-902D-7396-DFA776491FC3}"/>
          </ac:picMkLst>
        </pc:picChg>
        <pc:picChg chg="mod">
          <ac:chgData name="Dennis Frauen" userId="4b21c3718ca34d03" providerId="LiveId" clId="{2C6C3933-E334-40EB-9F46-372C00379520}" dt="2023-08-17T16:27:14.084" v="4812"/>
          <ac:picMkLst>
            <pc:docMk/>
            <pc:sldMk cId="3889818067" sldId="301"/>
            <ac:picMk id="16" creationId="{E2174745-B4CD-E63B-DB4A-EF340E86B1F2}"/>
          </ac:picMkLst>
        </pc:picChg>
        <pc:picChg chg="mod">
          <ac:chgData name="Dennis Frauen" userId="4b21c3718ca34d03" providerId="LiveId" clId="{2C6C3933-E334-40EB-9F46-372C00379520}" dt="2023-08-17T16:27:14.084" v="4812"/>
          <ac:picMkLst>
            <pc:docMk/>
            <pc:sldMk cId="3889818067" sldId="301"/>
            <ac:picMk id="17" creationId="{70B3FC1F-3841-54CB-AEC7-4B6997ADDEDC}"/>
          </ac:picMkLst>
        </pc:picChg>
        <pc:picChg chg="mod">
          <ac:chgData name="Dennis Frauen" userId="4b21c3718ca34d03" providerId="LiveId" clId="{2C6C3933-E334-40EB-9F46-372C00379520}" dt="2023-08-17T16:27:14.084" v="4812"/>
          <ac:picMkLst>
            <pc:docMk/>
            <pc:sldMk cId="3889818067" sldId="301"/>
            <ac:picMk id="18" creationId="{7B64AACB-743A-C06C-2B45-A10EDEEFBCF6}"/>
          </ac:picMkLst>
        </pc:picChg>
        <pc:picChg chg="mod">
          <ac:chgData name="Dennis Frauen" userId="4b21c3718ca34d03" providerId="LiveId" clId="{2C6C3933-E334-40EB-9F46-372C00379520}" dt="2023-08-22T14:04:48.686" v="5155"/>
          <ac:picMkLst>
            <pc:docMk/>
            <pc:sldMk cId="3889818067" sldId="301"/>
            <ac:picMk id="27" creationId="{C0F03247-31EB-B1A3-3D3D-2D00D7D2380A}"/>
          </ac:picMkLst>
        </pc:picChg>
        <pc:picChg chg="mod">
          <ac:chgData name="Dennis Frauen" userId="4b21c3718ca34d03" providerId="LiveId" clId="{2C6C3933-E334-40EB-9F46-372C00379520}" dt="2023-08-22T14:04:48.686" v="5155"/>
          <ac:picMkLst>
            <pc:docMk/>
            <pc:sldMk cId="3889818067" sldId="301"/>
            <ac:picMk id="30" creationId="{228B7EBA-B242-96FF-B858-20F9120AB8AF}"/>
          </ac:picMkLst>
        </pc:picChg>
        <pc:picChg chg="mod">
          <ac:chgData name="Dennis Frauen" userId="4b21c3718ca34d03" providerId="LiveId" clId="{2C6C3933-E334-40EB-9F46-372C00379520}" dt="2023-08-22T14:04:48.686" v="5155"/>
          <ac:picMkLst>
            <pc:docMk/>
            <pc:sldMk cId="3889818067" sldId="301"/>
            <ac:picMk id="31" creationId="{C1189C7C-2A5C-5691-CD0B-1B009DAB3768}"/>
          </ac:picMkLst>
        </pc:picChg>
        <pc:picChg chg="mod">
          <ac:chgData name="Dennis Frauen" userId="4b21c3718ca34d03" providerId="LiveId" clId="{2C6C3933-E334-40EB-9F46-372C00379520}" dt="2023-08-22T14:04:48.686" v="5155"/>
          <ac:picMkLst>
            <pc:docMk/>
            <pc:sldMk cId="3889818067" sldId="301"/>
            <ac:picMk id="32" creationId="{C283259F-5F34-0E21-54C8-DAB26EF95DC9}"/>
          </ac:picMkLst>
        </pc:picChg>
        <pc:picChg chg="mod">
          <ac:chgData name="Dennis Frauen" userId="4b21c3718ca34d03" providerId="LiveId" clId="{2C6C3933-E334-40EB-9F46-372C00379520}" dt="2023-08-22T14:04:48.686" v="5155"/>
          <ac:picMkLst>
            <pc:docMk/>
            <pc:sldMk cId="3889818067" sldId="301"/>
            <ac:picMk id="33" creationId="{7123665F-6342-B8E3-6D18-FFF221FC8B4F}"/>
          </ac:picMkLst>
        </pc:picChg>
        <pc:picChg chg="mod">
          <ac:chgData name="Dennis Frauen" userId="4b21c3718ca34d03" providerId="LiveId" clId="{2C6C3933-E334-40EB-9F46-372C00379520}" dt="2023-08-22T14:13:14.807" v="5575" actId="1036"/>
          <ac:picMkLst>
            <pc:docMk/>
            <pc:sldMk cId="3889818067" sldId="301"/>
            <ac:picMk id="36" creationId="{0EF443EA-FC51-338D-D67C-FCFF6A7BB295}"/>
          </ac:picMkLst>
        </pc:picChg>
        <pc:picChg chg="del mod">
          <ac:chgData name="Dennis Frauen" userId="4b21c3718ca34d03" providerId="LiveId" clId="{2C6C3933-E334-40EB-9F46-372C00379520}" dt="2023-08-22T14:08:51.940" v="5340" actId="478"/>
          <ac:picMkLst>
            <pc:docMk/>
            <pc:sldMk cId="3889818067" sldId="301"/>
            <ac:picMk id="39" creationId="{4FB625BE-D786-8C05-80EB-DB83DF33C899}"/>
          </ac:picMkLst>
        </pc:picChg>
        <pc:picChg chg="mod">
          <ac:chgData name="Dennis Frauen" userId="4b21c3718ca34d03" providerId="LiveId" clId="{2C6C3933-E334-40EB-9F46-372C00379520}" dt="2023-08-22T14:05:26.572" v="5182"/>
          <ac:picMkLst>
            <pc:docMk/>
            <pc:sldMk cId="3889818067" sldId="301"/>
            <ac:picMk id="40" creationId="{D0F38AE4-C307-2148-906B-84E27F7D53C8}"/>
          </ac:picMkLst>
        </pc:picChg>
        <pc:picChg chg="mod">
          <ac:chgData name="Dennis Frauen" userId="4b21c3718ca34d03" providerId="LiveId" clId="{2C6C3933-E334-40EB-9F46-372C00379520}" dt="2023-08-22T14:13:45.399" v="5586" actId="1076"/>
          <ac:picMkLst>
            <pc:docMk/>
            <pc:sldMk cId="3889818067" sldId="301"/>
            <ac:picMk id="41" creationId="{7B066A46-B19D-C63A-6C2D-01F18C04F5D2}"/>
          </ac:picMkLst>
        </pc:picChg>
        <pc:picChg chg="mod">
          <ac:chgData name="Dennis Frauen" userId="4b21c3718ca34d03" providerId="LiveId" clId="{2C6C3933-E334-40EB-9F46-372C00379520}" dt="2023-08-22T14:12:49.492" v="5555" actId="1035"/>
          <ac:picMkLst>
            <pc:docMk/>
            <pc:sldMk cId="3889818067" sldId="301"/>
            <ac:picMk id="42" creationId="{A51BD63C-6E2B-4AE3-24A9-DD61CE02A5FF}"/>
          </ac:picMkLst>
        </pc:picChg>
        <pc:cxnChg chg="mod">
          <ac:chgData name="Dennis Frauen" userId="4b21c3718ca34d03" providerId="LiveId" clId="{2C6C3933-E334-40EB-9F46-372C00379520}" dt="2023-08-17T16:27:14.084" v="4812"/>
          <ac:cxnSpMkLst>
            <pc:docMk/>
            <pc:sldMk cId="3889818067" sldId="301"/>
            <ac:cxnSpMk id="22" creationId="{C6CEB576-57D1-C131-108F-C2E6B5E1F1D4}"/>
          </ac:cxnSpMkLst>
        </pc:cxnChg>
        <pc:cxnChg chg="mod">
          <ac:chgData name="Dennis Frauen" userId="4b21c3718ca34d03" providerId="LiveId" clId="{2C6C3933-E334-40EB-9F46-372C00379520}" dt="2023-08-17T16:27:14.084" v="4812"/>
          <ac:cxnSpMkLst>
            <pc:docMk/>
            <pc:sldMk cId="3889818067" sldId="301"/>
            <ac:cxnSpMk id="23" creationId="{13799D5F-981B-8F56-F859-01DAB7B89840}"/>
          </ac:cxnSpMkLst>
        </pc:cxnChg>
        <pc:cxnChg chg="mod">
          <ac:chgData name="Dennis Frauen" userId="4b21c3718ca34d03" providerId="LiveId" clId="{2C6C3933-E334-40EB-9F46-372C00379520}" dt="2023-08-17T16:27:14.084" v="4812"/>
          <ac:cxnSpMkLst>
            <pc:docMk/>
            <pc:sldMk cId="3889818067" sldId="301"/>
            <ac:cxnSpMk id="24" creationId="{DBC90D55-DCC1-97DF-E82E-121AD6C5A45D}"/>
          </ac:cxnSpMkLst>
        </pc:cxnChg>
      </pc:sldChg>
      <pc:sldChg chg="addSp modSp add mod ord">
        <pc:chgData name="Dennis Frauen" userId="4b21c3718ca34d03" providerId="LiveId" clId="{2C6C3933-E334-40EB-9F46-372C00379520}" dt="2023-08-17T15:01:49.354" v="4511" actId="164"/>
        <pc:sldMkLst>
          <pc:docMk/>
          <pc:sldMk cId="17919205" sldId="302"/>
        </pc:sldMkLst>
        <pc:spChg chg="mod">
          <ac:chgData name="Dennis Frauen" userId="4b21c3718ca34d03" providerId="LiveId" clId="{2C6C3933-E334-40EB-9F46-372C00379520}" dt="2023-08-17T15:01:19.779" v="4510" actId="20577"/>
          <ac:spMkLst>
            <pc:docMk/>
            <pc:sldMk cId="17919205" sldId="302"/>
            <ac:spMk id="5" creationId="{FAF5D3F3-90DF-4F69-89D5-7E1FF3929BD0}"/>
          </ac:spMkLst>
        </pc:spChg>
        <pc:spChg chg="mod">
          <ac:chgData name="Dennis Frauen" userId="4b21c3718ca34d03" providerId="LiveId" clId="{2C6C3933-E334-40EB-9F46-372C00379520}" dt="2023-08-17T15:01:49.354" v="4511" actId="164"/>
          <ac:spMkLst>
            <pc:docMk/>
            <pc:sldMk cId="17919205" sldId="302"/>
            <ac:spMk id="11" creationId="{34E64DFA-58EA-1863-8021-D557D582BDDC}"/>
          </ac:spMkLst>
        </pc:spChg>
        <pc:spChg chg="mod">
          <ac:chgData name="Dennis Frauen" userId="4b21c3718ca34d03" providerId="LiveId" clId="{2C6C3933-E334-40EB-9F46-372C00379520}" dt="2023-08-17T15:01:49.354" v="4511" actId="164"/>
          <ac:spMkLst>
            <pc:docMk/>
            <pc:sldMk cId="17919205" sldId="302"/>
            <ac:spMk id="12" creationId="{2DF6FDB1-6F93-9ACA-85BE-6431B45C4EC9}"/>
          </ac:spMkLst>
        </pc:spChg>
        <pc:grpChg chg="add mod">
          <ac:chgData name="Dennis Frauen" userId="4b21c3718ca34d03" providerId="LiveId" clId="{2C6C3933-E334-40EB-9F46-372C00379520}" dt="2023-08-17T15:01:49.354" v="4511" actId="164"/>
          <ac:grpSpMkLst>
            <pc:docMk/>
            <pc:sldMk cId="17919205" sldId="302"/>
            <ac:grpSpMk id="3" creationId="{641D2597-2DAF-E694-F519-06C0F3F64C68}"/>
          </ac:grpSpMkLst>
        </pc:grpChg>
        <pc:picChg chg="mod">
          <ac:chgData name="Dennis Frauen" userId="4b21c3718ca34d03" providerId="LiveId" clId="{2C6C3933-E334-40EB-9F46-372C00379520}" dt="2023-08-17T15:01:49.354" v="4511" actId="164"/>
          <ac:picMkLst>
            <pc:docMk/>
            <pc:sldMk cId="17919205" sldId="302"/>
            <ac:picMk id="8" creationId="{A919A8A0-2CAC-1776-ADAF-BB097A676C8E}"/>
          </ac:picMkLst>
        </pc:picChg>
        <pc:picChg chg="mod">
          <ac:chgData name="Dennis Frauen" userId="4b21c3718ca34d03" providerId="LiveId" clId="{2C6C3933-E334-40EB-9F46-372C00379520}" dt="2023-08-17T15:01:49.354" v="4511" actId="164"/>
          <ac:picMkLst>
            <pc:docMk/>
            <pc:sldMk cId="17919205" sldId="302"/>
            <ac:picMk id="9" creationId="{CE600F77-8A26-43A7-EA11-0863B2CD2A09}"/>
          </ac:picMkLst>
        </pc:picChg>
        <pc:picChg chg="mod">
          <ac:chgData name="Dennis Frauen" userId="4b21c3718ca34d03" providerId="LiveId" clId="{2C6C3933-E334-40EB-9F46-372C00379520}" dt="2023-08-17T15:01:49.354" v="4511" actId="164"/>
          <ac:picMkLst>
            <pc:docMk/>
            <pc:sldMk cId="17919205" sldId="302"/>
            <ac:picMk id="29" creationId="{73792343-E4BF-1C35-845E-7E7CB152C65C}"/>
          </ac:picMkLst>
        </pc:picChg>
        <pc:cxnChg chg="mod">
          <ac:chgData name="Dennis Frauen" userId="4b21c3718ca34d03" providerId="LiveId" clId="{2C6C3933-E334-40EB-9F46-372C00379520}" dt="2023-08-17T15:01:49.354" v="4511" actId="164"/>
          <ac:cxnSpMkLst>
            <pc:docMk/>
            <pc:sldMk cId="17919205" sldId="302"/>
            <ac:cxnSpMk id="15" creationId="{863F866E-7B8B-05D0-B8BA-DB519F2489B5}"/>
          </ac:cxnSpMkLst>
        </pc:cxnChg>
      </pc:sldChg>
      <pc:sldChg chg="modSp add mod ord">
        <pc:chgData name="Dennis Frauen" userId="4b21c3718ca34d03" providerId="LiveId" clId="{2C6C3933-E334-40EB-9F46-372C00379520}" dt="2023-08-17T14:42:42.032" v="4495" actId="207"/>
        <pc:sldMkLst>
          <pc:docMk/>
          <pc:sldMk cId="884833155" sldId="303"/>
        </pc:sldMkLst>
        <pc:spChg chg="mod">
          <ac:chgData name="Dennis Frauen" userId="4b21c3718ca34d03" providerId="LiveId" clId="{2C6C3933-E334-40EB-9F46-372C00379520}" dt="2023-08-17T14:42:42.032" v="4495" actId="207"/>
          <ac:spMkLst>
            <pc:docMk/>
            <pc:sldMk cId="884833155" sldId="303"/>
            <ac:spMk id="11" creationId="{E83A72A0-A89A-73C2-FCEE-47F7C981717D}"/>
          </ac:spMkLst>
        </pc:spChg>
      </pc:sldChg>
      <pc:sldChg chg="modSp add mod ord">
        <pc:chgData name="Dennis Frauen" userId="4b21c3718ca34d03" providerId="LiveId" clId="{2C6C3933-E334-40EB-9F46-372C00379520}" dt="2023-08-17T14:42:25.072" v="4492" actId="207"/>
        <pc:sldMkLst>
          <pc:docMk/>
          <pc:sldMk cId="1804574765" sldId="304"/>
        </pc:sldMkLst>
        <pc:spChg chg="mod">
          <ac:chgData name="Dennis Frauen" userId="4b21c3718ca34d03" providerId="LiveId" clId="{2C6C3933-E334-40EB-9F46-372C00379520}" dt="2023-08-17T14:42:25.072" v="4492" actId="207"/>
          <ac:spMkLst>
            <pc:docMk/>
            <pc:sldMk cId="1804574765" sldId="304"/>
            <ac:spMk id="11" creationId="{E83A72A0-A89A-73C2-FCEE-47F7C981717D}"/>
          </ac:spMkLst>
        </pc:spChg>
      </pc:sldChg>
      <pc:sldChg chg="addSp delSp modSp add mod ord">
        <pc:chgData name="Dennis Frauen" userId="4b21c3718ca34d03" providerId="LiveId" clId="{2C6C3933-E334-40EB-9F46-372C00379520}" dt="2023-08-17T15:46:44.294" v="4753" actId="1076"/>
        <pc:sldMkLst>
          <pc:docMk/>
          <pc:sldMk cId="886266367" sldId="305"/>
        </pc:sldMkLst>
        <pc:spChg chg="mod">
          <ac:chgData name="Dennis Frauen" userId="4b21c3718ca34d03" providerId="LiveId" clId="{2C6C3933-E334-40EB-9F46-372C00379520}" dt="2023-08-17T15:46:01.705" v="4734" actId="20577"/>
          <ac:spMkLst>
            <pc:docMk/>
            <pc:sldMk cId="886266367" sldId="305"/>
            <ac:spMk id="5" creationId="{FAF5D3F3-90DF-4F69-89D5-7E1FF3929BD0}"/>
          </ac:spMkLst>
        </pc:spChg>
        <pc:spChg chg="add mod">
          <ac:chgData name="Dennis Frauen" userId="4b21c3718ca34d03" providerId="LiveId" clId="{2C6C3933-E334-40EB-9F46-372C00379520}" dt="2023-08-17T15:46:35.366" v="4751" actId="1076"/>
          <ac:spMkLst>
            <pc:docMk/>
            <pc:sldMk cId="886266367" sldId="305"/>
            <ac:spMk id="7" creationId="{8D948BE9-240C-117C-2D54-35D3845C85CF}"/>
          </ac:spMkLst>
        </pc:spChg>
        <pc:spChg chg="add mod">
          <ac:chgData name="Dennis Frauen" userId="4b21c3718ca34d03" providerId="LiveId" clId="{2C6C3933-E334-40EB-9F46-372C00379520}" dt="2023-08-17T15:46:44.294" v="4753" actId="1076"/>
          <ac:spMkLst>
            <pc:docMk/>
            <pc:sldMk cId="886266367" sldId="305"/>
            <ac:spMk id="13" creationId="{0BA65E2D-60F7-DB69-584A-14175FA7CBD2}"/>
          </ac:spMkLst>
        </pc:spChg>
        <pc:grpChg chg="del mod">
          <ac:chgData name="Dennis Frauen" userId="4b21c3718ca34d03" providerId="LiveId" clId="{2C6C3933-E334-40EB-9F46-372C00379520}" dt="2023-08-17T15:45:23.172" v="4684" actId="478"/>
          <ac:grpSpMkLst>
            <pc:docMk/>
            <pc:sldMk cId="886266367" sldId="305"/>
            <ac:grpSpMk id="3" creationId="{641D2597-2DAF-E694-F519-06C0F3F64C68}"/>
          </ac:grpSpMkLst>
        </pc:grpChg>
        <pc:picChg chg="add mod">
          <ac:chgData name="Dennis Frauen" userId="4b21c3718ca34d03" providerId="LiveId" clId="{2C6C3933-E334-40EB-9F46-372C00379520}" dt="2023-08-17T15:46:26.961" v="4750" actId="1076"/>
          <ac:picMkLst>
            <pc:docMk/>
            <pc:sldMk cId="886266367" sldId="305"/>
            <ac:picMk id="4" creationId="{F329148F-64A4-2DF3-9BA1-3D32E1E7638B}"/>
          </ac:picMkLst>
        </pc:picChg>
        <pc:picChg chg="mod">
          <ac:chgData name="Dennis Frauen" userId="4b21c3718ca34d03" providerId="LiveId" clId="{2C6C3933-E334-40EB-9F46-372C00379520}" dt="2023-08-17T15:02:23.596" v="4517" actId="1076"/>
          <ac:picMkLst>
            <pc:docMk/>
            <pc:sldMk cId="886266367" sldId="305"/>
            <ac:picMk id="6" creationId="{7260B958-AA0F-650A-05A8-361EDC6899C3}"/>
          </ac:picMkLst>
        </pc:picChg>
        <pc:picChg chg="add mod">
          <ac:chgData name="Dennis Frauen" userId="4b21c3718ca34d03" providerId="LiveId" clId="{2C6C3933-E334-40EB-9F46-372C00379520}" dt="2023-08-17T15:46:41.058" v="4752" actId="1076"/>
          <ac:picMkLst>
            <pc:docMk/>
            <pc:sldMk cId="886266367" sldId="305"/>
            <ac:picMk id="10" creationId="{706C9FF3-7933-774A-F41A-43C079F796BD}"/>
          </ac:picMkLst>
        </pc:picChg>
        <pc:cxnChg chg="mod">
          <ac:chgData name="Dennis Frauen" userId="4b21c3718ca34d03" providerId="LiveId" clId="{2C6C3933-E334-40EB-9F46-372C00379520}" dt="2023-08-17T15:45:23.172" v="4684" actId="478"/>
          <ac:cxnSpMkLst>
            <pc:docMk/>
            <pc:sldMk cId="886266367" sldId="305"/>
            <ac:cxnSpMk id="15" creationId="{863F866E-7B8B-05D0-B8BA-DB519F2489B5}"/>
          </ac:cxnSpMkLst>
        </pc:cxnChg>
      </pc:sldChg>
      <pc:sldChg chg="modSp add mod ord">
        <pc:chgData name="Dennis Frauen" userId="4b21c3718ca34d03" providerId="LiveId" clId="{2C6C3933-E334-40EB-9F46-372C00379520}" dt="2023-08-17T16:42:35.443" v="4869" actId="207"/>
        <pc:sldMkLst>
          <pc:docMk/>
          <pc:sldMk cId="2150875657" sldId="306"/>
        </pc:sldMkLst>
        <pc:spChg chg="mod">
          <ac:chgData name="Dennis Frauen" userId="4b21c3718ca34d03" providerId="LiveId" clId="{2C6C3933-E334-40EB-9F46-372C00379520}" dt="2023-08-17T16:42:35.443" v="4869" actId="207"/>
          <ac:spMkLst>
            <pc:docMk/>
            <pc:sldMk cId="2150875657" sldId="306"/>
            <ac:spMk id="11" creationId="{E83A72A0-A89A-73C2-FCEE-47F7C981717D}"/>
          </ac:spMkLst>
        </pc:spChg>
      </pc:sldChg>
      <pc:sldChg chg="addSp delSp modSp add mod">
        <pc:chgData name="Dennis Frauen" userId="4b21c3718ca34d03" providerId="LiveId" clId="{2C6C3933-E334-40EB-9F46-372C00379520}" dt="2023-08-22T13:41:31.043" v="5103" actId="1076"/>
        <pc:sldMkLst>
          <pc:docMk/>
          <pc:sldMk cId="3352398886" sldId="307"/>
        </pc:sldMkLst>
        <pc:spChg chg="add mod">
          <ac:chgData name="Dennis Frauen" userId="4b21c3718ca34d03" providerId="LiveId" clId="{2C6C3933-E334-40EB-9F46-372C00379520}" dt="2023-08-22T13:38:42.059" v="5065" actId="20577"/>
          <ac:spMkLst>
            <pc:docMk/>
            <pc:sldMk cId="3352398886" sldId="307"/>
            <ac:spMk id="4" creationId="{050E96B8-855B-0EA8-FDBE-A5C1D6F8F18F}"/>
          </ac:spMkLst>
        </pc:spChg>
        <pc:spChg chg="mod">
          <ac:chgData name="Dennis Frauen" userId="4b21c3718ca34d03" providerId="LiveId" clId="{2C6C3933-E334-40EB-9F46-372C00379520}" dt="2023-08-17T16:43:03.981" v="4888" actId="20577"/>
          <ac:spMkLst>
            <pc:docMk/>
            <pc:sldMk cId="3352398886" sldId="307"/>
            <ac:spMk id="5" creationId="{FAF5D3F3-90DF-4F69-89D5-7E1FF3929BD0}"/>
          </ac:spMkLst>
        </pc:spChg>
        <pc:spChg chg="add mod">
          <ac:chgData name="Dennis Frauen" userId="4b21c3718ca34d03" providerId="LiveId" clId="{2C6C3933-E334-40EB-9F46-372C00379520}" dt="2023-08-22T13:38:55.605" v="5085" actId="20577"/>
          <ac:spMkLst>
            <pc:docMk/>
            <pc:sldMk cId="3352398886" sldId="307"/>
            <ac:spMk id="6" creationId="{F52CEC29-70C3-8897-7501-75F1296392C1}"/>
          </ac:spMkLst>
        </pc:spChg>
        <pc:grpChg chg="del">
          <ac:chgData name="Dennis Frauen" userId="4b21c3718ca34d03" providerId="LiveId" clId="{2C6C3933-E334-40EB-9F46-372C00379520}" dt="2023-08-17T16:43:07.208" v="4889" actId="478"/>
          <ac:grpSpMkLst>
            <pc:docMk/>
            <pc:sldMk cId="3352398886" sldId="307"/>
            <ac:grpSpMk id="3" creationId="{C23406E5-DD2F-B89E-3255-A6B75A5C5FC7}"/>
          </ac:grpSpMkLst>
        </pc:grpChg>
        <pc:grpChg chg="del">
          <ac:chgData name="Dennis Frauen" userId="4b21c3718ca34d03" providerId="LiveId" clId="{2C6C3933-E334-40EB-9F46-372C00379520}" dt="2023-08-17T16:43:08.706" v="4890" actId="478"/>
          <ac:grpSpMkLst>
            <pc:docMk/>
            <pc:sldMk cId="3352398886" sldId="307"/>
            <ac:grpSpMk id="12" creationId="{43F4D343-0BB1-7F6D-2A96-F7B61B669812}"/>
          </ac:grpSpMkLst>
        </pc:grpChg>
        <pc:picChg chg="add mod">
          <ac:chgData name="Dennis Frauen" userId="4b21c3718ca34d03" providerId="LiveId" clId="{2C6C3933-E334-40EB-9F46-372C00379520}" dt="2023-08-22T13:38:20.674" v="5044" actId="1076"/>
          <ac:picMkLst>
            <pc:docMk/>
            <pc:sldMk cId="3352398886" sldId="307"/>
            <ac:picMk id="3" creationId="{BFBCDE6A-539C-EC28-105B-4F9E8BDC39C6}"/>
          </ac:picMkLst>
        </pc:picChg>
        <pc:picChg chg="add mod">
          <ac:chgData name="Dennis Frauen" userId="4b21c3718ca34d03" providerId="LiveId" clId="{2C6C3933-E334-40EB-9F46-372C00379520}" dt="2023-08-22T13:41:31.043" v="5103" actId="1076"/>
          <ac:picMkLst>
            <pc:docMk/>
            <pc:sldMk cId="3352398886" sldId="307"/>
            <ac:picMk id="26" creationId="{D597843D-CF21-BBC9-13A4-124C0FEE34EA}"/>
          </ac:picMkLst>
        </pc:picChg>
        <pc:cxnChg chg="mod">
          <ac:chgData name="Dennis Frauen" userId="4b21c3718ca34d03" providerId="LiveId" clId="{2C6C3933-E334-40EB-9F46-372C00379520}" dt="2023-08-17T16:43:08.706" v="4890" actId="478"/>
          <ac:cxnSpMkLst>
            <pc:docMk/>
            <pc:sldMk cId="3352398886" sldId="307"/>
            <ac:cxnSpMk id="22" creationId="{C6CEB576-57D1-C131-108F-C2E6B5E1F1D4}"/>
          </ac:cxnSpMkLst>
        </pc:cxnChg>
        <pc:cxnChg chg="mod">
          <ac:chgData name="Dennis Frauen" userId="4b21c3718ca34d03" providerId="LiveId" clId="{2C6C3933-E334-40EB-9F46-372C00379520}" dt="2023-08-17T16:43:08.706" v="4890" actId="478"/>
          <ac:cxnSpMkLst>
            <pc:docMk/>
            <pc:sldMk cId="3352398886" sldId="307"/>
            <ac:cxnSpMk id="23" creationId="{13799D5F-981B-8F56-F859-01DAB7B89840}"/>
          </ac:cxnSpMkLst>
        </pc:cxnChg>
        <pc:cxnChg chg="mod">
          <ac:chgData name="Dennis Frauen" userId="4b21c3718ca34d03" providerId="LiveId" clId="{2C6C3933-E334-40EB-9F46-372C00379520}" dt="2023-08-17T16:43:08.706" v="4890" actId="478"/>
          <ac:cxnSpMkLst>
            <pc:docMk/>
            <pc:sldMk cId="3352398886" sldId="307"/>
            <ac:cxnSpMk id="24" creationId="{DBC90D55-DCC1-97DF-E82E-121AD6C5A45D}"/>
          </ac:cxnSpMkLst>
        </pc:cxnChg>
      </pc:sldChg>
      <pc:sldChg chg="addSp delSp modSp add mod ord">
        <pc:chgData name="Dennis Frauen" userId="4b21c3718ca34d03" providerId="LiveId" clId="{2C6C3933-E334-40EB-9F46-372C00379520}" dt="2023-08-22T15:44:09.055" v="6081"/>
        <pc:sldMkLst>
          <pc:docMk/>
          <pc:sldMk cId="3573671013" sldId="308"/>
        </pc:sldMkLst>
        <pc:spChg chg="mod">
          <ac:chgData name="Dennis Frauen" userId="4b21c3718ca34d03" providerId="LiveId" clId="{2C6C3933-E334-40EB-9F46-372C00379520}" dt="2023-08-22T13:37:15.853" v="5037" actId="20577"/>
          <ac:spMkLst>
            <pc:docMk/>
            <pc:sldMk cId="3573671013" sldId="308"/>
            <ac:spMk id="5" creationId="{FAF5D3F3-90DF-4F69-89D5-7E1FF3929BD0}"/>
          </ac:spMkLst>
        </pc:spChg>
        <pc:grpChg chg="del">
          <ac:chgData name="Dennis Frauen" userId="4b21c3718ca34d03" providerId="LiveId" clId="{2C6C3933-E334-40EB-9F46-372C00379520}" dt="2023-08-17T16:43:14.492" v="4892" actId="478"/>
          <ac:grpSpMkLst>
            <pc:docMk/>
            <pc:sldMk cId="3573671013" sldId="308"/>
            <ac:grpSpMk id="3" creationId="{C23406E5-DD2F-B89E-3255-A6B75A5C5FC7}"/>
          </ac:grpSpMkLst>
        </pc:grpChg>
        <pc:grpChg chg="del">
          <ac:chgData name="Dennis Frauen" userId="4b21c3718ca34d03" providerId="LiveId" clId="{2C6C3933-E334-40EB-9F46-372C00379520}" dt="2023-08-17T16:43:15.400" v="4893" actId="478"/>
          <ac:grpSpMkLst>
            <pc:docMk/>
            <pc:sldMk cId="3573671013" sldId="308"/>
            <ac:grpSpMk id="12" creationId="{43F4D343-0BB1-7F6D-2A96-F7B61B669812}"/>
          </ac:grpSpMkLst>
        </pc:grpChg>
        <pc:picChg chg="add mod">
          <ac:chgData name="Dennis Frauen" userId="4b21c3718ca34d03" providerId="LiveId" clId="{2C6C3933-E334-40EB-9F46-372C00379520}" dt="2023-08-22T13:26:57.851" v="5011" actId="1076"/>
          <ac:picMkLst>
            <pc:docMk/>
            <pc:sldMk cId="3573671013" sldId="308"/>
            <ac:picMk id="4" creationId="{0EB1D1CE-39F1-59E6-B326-5EC1708152C6}"/>
          </ac:picMkLst>
        </pc:picChg>
        <pc:cxnChg chg="mod">
          <ac:chgData name="Dennis Frauen" userId="4b21c3718ca34d03" providerId="LiveId" clId="{2C6C3933-E334-40EB-9F46-372C00379520}" dt="2023-08-17T16:43:15.400" v="4893" actId="478"/>
          <ac:cxnSpMkLst>
            <pc:docMk/>
            <pc:sldMk cId="3573671013" sldId="308"/>
            <ac:cxnSpMk id="22" creationId="{C6CEB576-57D1-C131-108F-C2E6B5E1F1D4}"/>
          </ac:cxnSpMkLst>
        </pc:cxnChg>
        <pc:cxnChg chg="mod">
          <ac:chgData name="Dennis Frauen" userId="4b21c3718ca34d03" providerId="LiveId" clId="{2C6C3933-E334-40EB-9F46-372C00379520}" dt="2023-08-17T16:43:15.400" v="4893" actId="478"/>
          <ac:cxnSpMkLst>
            <pc:docMk/>
            <pc:sldMk cId="3573671013" sldId="308"/>
            <ac:cxnSpMk id="23" creationId="{13799D5F-981B-8F56-F859-01DAB7B89840}"/>
          </ac:cxnSpMkLst>
        </pc:cxnChg>
        <pc:cxnChg chg="mod">
          <ac:chgData name="Dennis Frauen" userId="4b21c3718ca34d03" providerId="LiveId" clId="{2C6C3933-E334-40EB-9F46-372C00379520}" dt="2023-08-17T16:43:15.400" v="4893" actId="478"/>
          <ac:cxnSpMkLst>
            <pc:docMk/>
            <pc:sldMk cId="3573671013" sldId="308"/>
            <ac:cxnSpMk id="24" creationId="{DBC90D55-DCC1-97DF-E82E-121AD6C5A45D}"/>
          </ac:cxnSpMkLst>
        </pc:cxnChg>
      </pc:sldChg>
      <pc:sldChg chg="addSp delSp modSp add mod ord">
        <pc:chgData name="Dennis Frauen" userId="4b21c3718ca34d03" providerId="LiveId" clId="{2C6C3933-E334-40EB-9F46-372C00379520}" dt="2023-08-22T22:31:46.083" v="6669" actId="1076"/>
        <pc:sldMkLst>
          <pc:docMk/>
          <pc:sldMk cId="808719951" sldId="309"/>
        </pc:sldMkLst>
        <pc:spChg chg="add mod">
          <ac:chgData name="Dennis Frauen" userId="4b21c3718ca34d03" providerId="LiveId" clId="{2C6C3933-E334-40EB-9F46-372C00379520}" dt="2023-08-22T22:30:48.266" v="6629" actId="164"/>
          <ac:spMkLst>
            <pc:docMk/>
            <pc:sldMk cId="808719951" sldId="309"/>
            <ac:spMk id="3" creationId="{1FCAB28B-9963-C530-0BD2-93E6293F130B}"/>
          </ac:spMkLst>
        </pc:spChg>
        <pc:spChg chg="add mod">
          <ac:chgData name="Dennis Frauen" userId="4b21c3718ca34d03" providerId="LiveId" clId="{2C6C3933-E334-40EB-9F46-372C00379520}" dt="2023-08-22T22:30:48.266" v="6629" actId="164"/>
          <ac:spMkLst>
            <pc:docMk/>
            <pc:sldMk cId="808719951" sldId="309"/>
            <ac:spMk id="4" creationId="{E8FCD24B-416A-7664-3621-AC3A78F1FD31}"/>
          </ac:spMkLst>
        </pc:spChg>
        <pc:spChg chg="mod">
          <ac:chgData name="Dennis Frauen" userId="4b21c3718ca34d03" providerId="LiveId" clId="{2C6C3933-E334-40EB-9F46-372C00379520}" dt="2023-08-22T14:23:11.436" v="5612" actId="20577"/>
          <ac:spMkLst>
            <pc:docMk/>
            <pc:sldMk cId="808719951" sldId="309"/>
            <ac:spMk id="5" creationId="{FAF5D3F3-90DF-4F69-89D5-7E1FF3929BD0}"/>
          </ac:spMkLst>
        </pc:spChg>
        <pc:spChg chg="add mod">
          <ac:chgData name="Dennis Frauen" userId="4b21c3718ca34d03" providerId="LiveId" clId="{2C6C3933-E334-40EB-9F46-372C00379520}" dt="2023-08-22T22:30:48.266" v="6629" actId="164"/>
          <ac:spMkLst>
            <pc:docMk/>
            <pc:sldMk cId="808719951" sldId="309"/>
            <ac:spMk id="6" creationId="{28583718-6CC8-937F-D529-75461204EA54}"/>
          </ac:spMkLst>
        </pc:spChg>
        <pc:spChg chg="add mod">
          <ac:chgData name="Dennis Frauen" userId="4b21c3718ca34d03" providerId="LiveId" clId="{2C6C3933-E334-40EB-9F46-372C00379520}" dt="2023-08-22T22:30:48.266" v="6629" actId="164"/>
          <ac:spMkLst>
            <pc:docMk/>
            <pc:sldMk cId="808719951" sldId="309"/>
            <ac:spMk id="7" creationId="{2D586FB1-5D88-83B8-F5BD-19D2561DBB81}"/>
          </ac:spMkLst>
        </pc:spChg>
        <pc:spChg chg="add mod">
          <ac:chgData name="Dennis Frauen" userId="4b21c3718ca34d03" providerId="LiveId" clId="{2C6C3933-E334-40EB-9F46-372C00379520}" dt="2023-08-22T22:31:28.548" v="6664" actId="1076"/>
          <ac:spMkLst>
            <pc:docMk/>
            <pc:sldMk cId="808719951" sldId="309"/>
            <ac:spMk id="10" creationId="{568BF4A7-9D14-8DCC-F19F-B92BC7CA9041}"/>
          </ac:spMkLst>
        </pc:spChg>
        <pc:spChg chg="add mod">
          <ac:chgData name="Dennis Frauen" userId="4b21c3718ca34d03" providerId="LiveId" clId="{2C6C3933-E334-40EB-9F46-372C00379520}" dt="2023-08-22T22:31:46.083" v="6669" actId="1076"/>
          <ac:spMkLst>
            <pc:docMk/>
            <pc:sldMk cId="808719951" sldId="309"/>
            <ac:spMk id="11" creationId="{07455181-6CA1-A5AB-4189-BE04D192DF18}"/>
          </ac:spMkLst>
        </pc:spChg>
        <pc:spChg chg="add del mod">
          <ac:chgData name="Dennis Frauen" userId="4b21c3718ca34d03" providerId="LiveId" clId="{2C6C3933-E334-40EB-9F46-372C00379520}" dt="2023-08-22T14:38:55.819" v="5720" actId="478"/>
          <ac:spMkLst>
            <pc:docMk/>
            <pc:sldMk cId="808719951" sldId="309"/>
            <ac:spMk id="17" creationId="{0017508A-D51D-89B1-B45B-44E50B16AD94}"/>
          </ac:spMkLst>
        </pc:spChg>
        <pc:spChg chg="add mod">
          <ac:chgData name="Dennis Frauen" userId="4b21c3718ca34d03" providerId="LiveId" clId="{2C6C3933-E334-40EB-9F46-372C00379520}" dt="2023-08-22T22:30:48.266" v="6629" actId="164"/>
          <ac:spMkLst>
            <pc:docMk/>
            <pc:sldMk cId="808719951" sldId="309"/>
            <ac:spMk id="29" creationId="{C452C496-4519-C342-07A2-B68FFD930D53}"/>
          </ac:spMkLst>
        </pc:spChg>
        <pc:grpChg chg="add mod">
          <ac:chgData name="Dennis Frauen" userId="4b21c3718ca34d03" providerId="LiveId" clId="{2C6C3933-E334-40EB-9F46-372C00379520}" dt="2023-08-22T22:30:51.944" v="6630" actId="1076"/>
          <ac:grpSpMkLst>
            <pc:docMk/>
            <pc:sldMk cId="808719951" sldId="309"/>
            <ac:grpSpMk id="9" creationId="{FA822FF8-B761-8F42-785F-9E3CD7B9C35D}"/>
          </ac:grpSpMkLst>
        </pc:grpChg>
        <pc:picChg chg="add mod">
          <ac:chgData name="Dennis Frauen" userId="4b21c3718ca34d03" providerId="LiveId" clId="{2C6C3933-E334-40EB-9F46-372C00379520}" dt="2023-08-22T22:30:48.266" v="6629" actId="164"/>
          <ac:picMkLst>
            <pc:docMk/>
            <pc:sldMk cId="808719951" sldId="309"/>
            <ac:picMk id="8" creationId="{18AF58E8-8552-99E5-F901-80744C921A42}"/>
          </ac:picMkLst>
        </pc:picChg>
        <pc:picChg chg="add del mod">
          <ac:chgData name="Dennis Frauen" userId="4b21c3718ca34d03" providerId="LiveId" clId="{2C6C3933-E334-40EB-9F46-372C00379520}" dt="2023-08-22T14:34:05.087" v="5688" actId="478"/>
          <ac:picMkLst>
            <pc:docMk/>
            <pc:sldMk cId="808719951" sldId="309"/>
            <ac:picMk id="10" creationId="{F0E9DFC3-CCCB-A883-1D71-89793BA18BF1}"/>
          </ac:picMkLst>
        </pc:picChg>
        <pc:picChg chg="add del mod">
          <ac:chgData name="Dennis Frauen" userId="4b21c3718ca34d03" providerId="LiveId" clId="{2C6C3933-E334-40EB-9F46-372C00379520}" dt="2023-08-22T14:34:02.235" v="5687" actId="478"/>
          <ac:picMkLst>
            <pc:docMk/>
            <pc:sldMk cId="808719951" sldId="309"/>
            <ac:picMk id="12" creationId="{8BF008A8-CF98-4CC0-ACE0-218160D92E51}"/>
          </ac:picMkLst>
        </pc:picChg>
        <pc:picChg chg="add mod">
          <ac:chgData name="Dennis Frauen" userId="4b21c3718ca34d03" providerId="LiveId" clId="{2C6C3933-E334-40EB-9F46-372C00379520}" dt="2023-08-22T22:30:48.266" v="6629" actId="164"/>
          <ac:picMkLst>
            <pc:docMk/>
            <pc:sldMk cId="808719951" sldId="309"/>
            <ac:picMk id="14" creationId="{F3B55878-8756-C128-CC68-C7945AD67C71}"/>
          </ac:picMkLst>
        </pc:picChg>
        <pc:picChg chg="add mod">
          <ac:chgData name="Dennis Frauen" userId="4b21c3718ca34d03" providerId="LiveId" clId="{2C6C3933-E334-40EB-9F46-372C00379520}" dt="2023-08-22T22:30:48.266" v="6629" actId="164"/>
          <ac:picMkLst>
            <pc:docMk/>
            <pc:sldMk cId="808719951" sldId="309"/>
            <ac:picMk id="16" creationId="{E75CDB45-8F07-DDF5-AFD0-1C00FF67C90C}"/>
          </ac:picMkLst>
        </pc:picChg>
        <pc:picChg chg="add del mod">
          <ac:chgData name="Dennis Frauen" userId="4b21c3718ca34d03" providerId="LiveId" clId="{2C6C3933-E334-40EB-9F46-372C00379520}" dt="2023-08-22T15:00:57.267" v="5724" actId="478"/>
          <ac:picMkLst>
            <pc:docMk/>
            <pc:sldMk cId="808719951" sldId="309"/>
            <ac:picMk id="19" creationId="{A0C322AC-1589-7902-B20B-0EDB8880B250}"/>
          </ac:picMkLst>
        </pc:picChg>
        <pc:picChg chg="add del">
          <ac:chgData name="Dennis Frauen" userId="4b21c3718ca34d03" providerId="LiveId" clId="{2C6C3933-E334-40EB-9F46-372C00379520}" dt="2023-08-22T15:01:53.439" v="5727" actId="478"/>
          <ac:picMkLst>
            <pc:docMk/>
            <pc:sldMk cId="808719951" sldId="309"/>
            <ac:picMk id="21" creationId="{E640B88E-DD4F-8A79-C8BC-C55D8696595F}"/>
          </ac:picMkLst>
        </pc:picChg>
        <pc:cxnChg chg="add del mod">
          <ac:chgData name="Dennis Frauen" userId="4b21c3718ca34d03" providerId="LiveId" clId="{2C6C3933-E334-40EB-9F46-372C00379520}" dt="2023-08-22T16:56:13.073" v="6567" actId="478"/>
          <ac:cxnSpMkLst>
            <pc:docMk/>
            <pc:sldMk cId="808719951" sldId="309"/>
            <ac:cxnSpMk id="23" creationId="{682D1911-7038-8A18-F372-EAF4285A0E9C}"/>
          </ac:cxnSpMkLst>
        </pc:cxnChg>
        <pc:cxnChg chg="add del mod">
          <ac:chgData name="Dennis Frauen" userId="4b21c3718ca34d03" providerId="LiveId" clId="{2C6C3933-E334-40EB-9F46-372C00379520}" dt="2023-08-22T16:58:30.418" v="6575" actId="478"/>
          <ac:cxnSpMkLst>
            <pc:docMk/>
            <pc:sldMk cId="808719951" sldId="309"/>
            <ac:cxnSpMk id="26" creationId="{8DA4721A-D564-B989-7930-4627CD7C1E9C}"/>
          </ac:cxnSpMkLst>
        </pc:cxnChg>
      </pc:sldChg>
      <pc:sldChg chg="modSp add mod ord">
        <pc:chgData name="Dennis Frauen" userId="4b21c3718ca34d03" providerId="LiveId" clId="{2C6C3933-E334-40EB-9F46-372C00379520}" dt="2023-08-17T17:18:45.309" v="4995" actId="207"/>
        <pc:sldMkLst>
          <pc:docMk/>
          <pc:sldMk cId="439259275" sldId="310"/>
        </pc:sldMkLst>
        <pc:spChg chg="mod">
          <ac:chgData name="Dennis Frauen" userId="4b21c3718ca34d03" providerId="LiveId" clId="{2C6C3933-E334-40EB-9F46-372C00379520}" dt="2023-08-17T17:18:45.309" v="4995" actId="207"/>
          <ac:spMkLst>
            <pc:docMk/>
            <pc:sldMk cId="439259275" sldId="310"/>
            <ac:spMk id="11" creationId="{E83A72A0-A89A-73C2-FCEE-47F7C981717D}"/>
          </ac:spMkLst>
        </pc:spChg>
      </pc:sldChg>
      <pc:sldChg chg="delSp modSp add mod">
        <pc:chgData name="Dennis Frauen" userId="4b21c3718ca34d03" providerId="LiveId" clId="{2C6C3933-E334-40EB-9F46-372C00379520}" dt="2023-08-22T15:05:11.139" v="5800" actId="1076"/>
        <pc:sldMkLst>
          <pc:docMk/>
          <pc:sldMk cId="2527732712" sldId="311"/>
        </pc:sldMkLst>
        <pc:spChg chg="del">
          <ac:chgData name="Dennis Frauen" userId="4b21c3718ca34d03" providerId="LiveId" clId="{2C6C3933-E334-40EB-9F46-372C00379520}" dt="2023-08-22T15:02:01.095" v="5731" actId="478"/>
          <ac:spMkLst>
            <pc:docMk/>
            <pc:sldMk cId="2527732712" sldId="311"/>
            <ac:spMk id="3" creationId="{1FCAB28B-9963-C530-0BD2-93E6293F130B}"/>
          </ac:spMkLst>
        </pc:spChg>
        <pc:spChg chg="del">
          <ac:chgData name="Dennis Frauen" userId="4b21c3718ca34d03" providerId="LiveId" clId="{2C6C3933-E334-40EB-9F46-372C00379520}" dt="2023-08-22T15:02:00.533" v="5730" actId="478"/>
          <ac:spMkLst>
            <pc:docMk/>
            <pc:sldMk cId="2527732712" sldId="311"/>
            <ac:spMk id="4" creationId="{E8FCD24B-416A-7664-3621-AC3A78F1FD31}"/>
          </ac:spMkLst>
        </pc:spChg>
        <pc:spChg chg="mod">
          <ac:chgData name="Dennis Frauen" userId="4b21c3718ca34d03" providerId="LiveId" clId="{2C6C3933-E334-40EB-9F46-372C00379520}" dt="2023-08-22T15:03:16.313" v="5784" actId="20577"/>
          <ac:spMkLst>
            <pc:docMk/>
            <pc:sldMk cId="2527732712" sldId="311"/>
            <ac:spMk id="5" creationId="{FAF5D3F3-90DF-4F69-89D5-7E1FF3929BD0}"/>
          </ac:spMkLst>
        </pc:spChg>
        <pc:spChg chg="del mod">
          <ac:chgData name="Dennis Frauen" userId="4b21c3718ca34d03" providerId="LiveId" clId="{2C6C3933-E334-40EB-9F46-372C00379520}" dt="2023-08-22T15:02:04.849" v="5735" actId="478"/>
          <ac:spMkLst>
            <pc:docMk/>
            <pc:sldMk cId="2527732712" sldId="311"/>
            <ac:spMk id="6" creationId="{28583718-6CC8-937F-D529-75461204EA54}"/>
          </ac:spMkLst>
        </pc:spChg>
        <pc:picChg chg="del">
          <ac:chgData name="Dennis Frauen" userId="4b21c3718ca34d03" providerId="LiveId" clId="{2C6C3933-E334-40EB-9F46-372C00379520}" dt="2023-08-22T15:02:02.586" v="5733" actId="478"/>
          <ac:picMkLst>
            <pc:docMk/>
            <pc:sldMk cId="2527732712" sldId="311"/>
            <ac:picMk id="8" creationId="{18AF58E8-8552-99E5-F901-80744C921A42}"/>
          </ac:picMkLst>
        </pc:picChg>
        <pc:picChg chg="del">
          <ac:chgData name="Dennis Frauen" userId="4b21c3718ca34d03" providerId="LiveId" clId="{2C6C3933-E334-40EB-9F46-372C00379520}" dt="2023-08-22T15:02:05.645" v="5736" actId="478"/>
          <ac:picMkLst>
            <pc:docMk/>
            <pc:sldMk cId="2527732712" sldId="311"/>
            <ac:picMk id="14" creationId="{F3B55878-8756-C128-CC68-C7945AD67C71}"/>
          </ac:picMkLst>
        </pc:picChg>
        <pc:picChg chg="del">
          <ac:chgData name="Dennis Frauen" userId="4b21c3718ca34d03" providerId="LiveId" clId="{2C6C3933-E334-40EB-9F46-372C00379520}" dt="2023-08-22T15:02:06.399" v="5737" actId="478"/>
          <ac:picMkLst>
            <pc:docMk/>
            <pc:sldMk cId="2527732712" sldId="311"/>
            <ac:picMk id="16" creationId="{E75CDB45-8F07-DDF5-AFD0-1C00FF67C90C}"/>
          </ac:picMkLst>
        </pc:picChg>
        <pc:picChg chg="mod">
          <ac:chgData name="Dennis Frauen" userId="4b21c3718ca34d03" providerId="LiveId" clId="{2C6C3933-E334-40EB-9F46-372C00379520}" dt="2023-08-22T15:05:11.139" v="5800" actId="1076"/>
          <ac:picMkLst>
            <pc:docMk/>
            <pc:sldMk cId="2527732712" sldId="311"/>
            <ac:picMk id="21" creationId="{E640B88E-DD4F-8A79-C8BC-C55D8696595F}"/>
          </ac:picMkLst>
        </pc:picChg>
      </pc:sldChg>
      <pc:sldChg chg="addSp delSp modSp add mod">
        <pc:chgData name="Dennis Frauen" userId="4b21c3718ca34d03" providerId="LiveId" clId="{2C6C3933-E334-40EB-9F46-372C00379520}" dt="2023-08-22T17:16:02.226" v="6603" actId="113"/>
        <pc:sldMkLst>
          <pc:docMk/>
          <pc:sldMk cId="1217141383" sldId="312"/>
        </pc:sldMkLst>
        <pc:spChg chg="del">
          <ac:chgData name="Dennis Frauen" userId="4b21c3718ca34d03" providerId="LiveId" clId="{2C6C3933-E334-40EB-9F46-372C00379520}" dt="2023-08-22T16:09:04.221" v="6082" actId="478"/>
          <ac:spMkLst>
            <pc:docMk/>
            <pc:sldMk cId="1217141383" sldId="312"/>
            <ac:spMk id="3" creationId="{1FCAB28B-9963-C530-0BD2-93E6293F130B}"/>
          </ac:spMkLst>
        </pc:spChg>
        <pc:spChg chg="del">
          <ac:chgData name="Dennis Frauen" userId="4b21c3718ca34d03" providerId="LiveId" clId="{2C6C3933-E334-40EB-9F46-372C00379520}" dt="2023-08-22T16:09:04.221" v="6082" actId="478"/>
          <ac:spMkLst>
            <pc:docMk/>
            <pc:sldMk cId="1217141383" sldId="312"/>
            <ac:spMk id="4" creationId="{E8FCD24B-416A-7664-3621-AC3A78F1FD31}"/>
          </ac:spMkLst>
        </pc:spChg>
        <pc:spChg chg="mod">
          <ac:chgData name="Dennis Frauen" userId="4b21c3718ca34d03" providerId="LiveId" clId="{2C6C3933-E334-40EB-9F46-372C00379520}" dt="2023-08-22T15:03:44.888" v="5792" actId="20577"/>
          <ac:spMkLst>
            <pc:docMk/>
            <pc:sldMk cId="1217141383" sldId="312"/>
            <ac:spMk id="5" creationId="{FAF5D3F3-90DF-4F69-89D5-7E1FF3929BD0}"/>
          </ac:spMkLst>
        </pc:spChg>
        <pc:spChg chg="del">
          <ac:chgData name="Dennis Frauen" userId="4b21c3718ca34d03" providerId="LiveId" clId="{2C6C3933-E334-40EB-9F46-372C00379520}" dt="2023-08-22T16:09:04.221" v="6082" actId="478"/>
          <ac:spMkLst>
            <pc:docMk/>
            <pc:sldMk cId="1217141383" sldId="312"/>
            <ac:spMk id="6" creationId="{28583718-6CC8-937F-D529-75461204EA54}"/>
          </ac:spMkLst>
        </pc:spChg>
        <pc:spChg chg="mod">
          <ac:chgData name="Dennis Frauen" userId="4b21c3718ca34d03" providerId="LiveId" clId="{2C6C3933-E334-40EB-9F46-372C00379520}" dt="2023-08-22T16:49:04.700" v="6457" actId="165"/>
          <ac:spMkLst>
            <pc:docMk/>
            <pc:sldMk cId="1217141383" sldId="312"/>
            <ac:spMk id="17" creationId="{504AAC91-5705-0C7D-29A1-BB1731ADB5F0}"/>
          </ac:spMkLst>
        </pc:spChg>
        <pc:spChg chg="mod">
          <ac:chgData name="Dennis Frauen" userId="4b21c3718ca34d03" providerId="LiveId" clId="{2C6C3933-E334-40EB-9F46-372C00379520}" dt="2023-08-22T16:49:04.700" v="6457" actId="165"/>
          <ac:spMkLst>
            <pc:docMk/>
            <pc:sldMk cId="1217141383" sldId="312"/>
            <ac:spMk id="18" creationId="{7AC00058-2B0D-F96E-19B9-E0D92148215E}"/>
          </ac:spMkLst>
        </pc:spChg>
        <pc:spChg chg="mod ord">
          <ac:chgData name="Dennis Frauen" userId="4b21c3718ca34d03" providerId="LiveId" clId="{2C6C3933-E334-40EB-9F46-372C00379520}" dt="2023-08-22T16:49:04.700" v="6457" actId="165"/>
          <ac:spMkLst>
            <pc:docMk/>
            <pc:sldMk cId="1217141383" sldId="312"/>
            <ac:spMk id="19" creationId="{337725A7-D442-D9C4-3349-16313D7AFF7E}"/>
          </ac:spMkLst>
        </pc:spChg>
        <pc:spChg chg="add mod topLvl">
          <ac:chgData name="Dennis Frauen" userId="4b21c3718ca34d03" providerId="LiveId" clId="{2C6C3933-E334-40EB-9F46-372C00379520}" dt="2023-08-22T16:49:52.911" v="6463" actId="164"/>
          <ac:spMkLst>
            <pc:docMk/>
            <pc:sldMk cId="1217141383" sldId="312"/>
            <ac:spMk id="32" creationId="{C28021D7-4BCE-2273-017A-D60F9CD3A8DB}"/>
          </ac:spMkLst>
        </pc:spChg>
        <pc:spChg chg="mod topLvl">
          <ac:chgData name="Dennis Frauen" userId="4b21c3718ca34d03" providerId="LiveId" clId="{2C6C3933-E334-40EB-9F46-372C00379520}" dt="2023-08-22T16:50:19.325" v="6470" actId="164"/>
          <ac:spMkLst>
            <pc:docMk/>
            <pc:sldMk cId="1217141383" sldId="312"/>
            <ac:spMk id="39" creationId="{3E58B583-E068-F2D2-AB02-7E455C4F7FC3}"/>
          </ac:spMkLst>
        </pc:spChg>
        <pc:spChg chg="add mod ord">
          <ac:chgData name="Dennis Frauen" userId="4b21c3718ca34d03" providerId="LiveId" clId="{2C6C3933-E334-40EB-9F46-372C00379520}" dt="2023-08-22T17:16:02.226" v="6603" actId="113"/>
          <ac:spMkLst>
            <pc:docMk/>
            <pc:sldMk cId="1217141383" sldId="312"/>
            <ac:spMk id="47" creationId="{D19C3E8D-2589-EB15-DDD8-1CCF917640D6}"/>
          </ac:spMkLst>
        </pc:spChg>
        <pc:spChg chg="mod topLvl">
          <ac:chgData name="Dennis Frauen" userId="4b21c3718ca34d03" providerId="LiveId" clId="{2C6C3933-E334-40EB-9F46-372C00379520}" dt="2023-08-22T16:50:52.073" v="6477" actId="164"/>
          <ac:spMkLst>
            <pc:docMk/>
            <pc:sldMk cId="1217141383" sldId="312"/>
            <ac:spMk id="50" creationId="{68F79486-0D80-6B65-298F-D2B3722E6F4B}"/>
          </ac:spMkLst>
        </pc:spChg>
        <pc:spChg chg="mod topLvl">
          <ac:chgData name="Dennis Frauen" userId="4b21c3718ca34d03" providerId="LiveId" clId="{2C6C3933-E334-40EB-9F46-372C00379520}" dt="2023-08-22T16:51:45.921" v="6485" actId="113"/>
          <ac:spMkLst>
            <pc:docMk/>
            <pc:sldMk cId="1217141383" sldId="312"/>
            <ac:spMk id="61" creationId="{6D705AD6-2F01-688C-5F97-F4F6DDD0E403}"/>
          </ac:spMkLst>
        </pc:spChg>
        <pc:spChg chg="add mod">
          <ac:chgData name="Dennis Frauen" userId="4b21c3718ca34d03" providerId="LiveId" clId="{2C6C3933-E334-40EB-9F46-372C00379520}" dt="2023-08-22T16:49:37.025" v="6462" actId="571"/>
          <ac:spMkLst>
            <pc:docMk/>
            <pc:sldMk cId="1217141383" sldId="312"/>
            <ac:spMk id="78" creationId="{0E017558-1391-BEFC-DED9-43F380F68BED}"/>
          </ac:spMkLst>
        </pc:spChg>
        <pc:spChg chg="add mod">
          <ac:chgData name="Dennis Frauen" userId="4b21c3718ca34d03" providerId="LiveId" clId="{2C6C3933-E334-40EB-9F46-372C00379520}" dt="2023-08-22T16:51:31.534" v="6482" actId="1076"/>
          <ac:spMkLst>
            <pc:docMk/>
            <pc:sldMk cId="1217141383" sldId="312"/>
            <ac:spMk id="84" creationId="{69260C3B-7FA9-9972-140E-37D5BF7BEF5B}"/>
          </ac:spMkLst>
        </pc:spChg>
        <pc:spChg chg="add mod">
          <ac:chgData name="Dennis Frauen" userId="4b21c3718ca34d03" providerId="LiveId" clId="{2C6C3933-E334-40EB-9F46-372C00379520}" dt="2023-08-22T16:51:35.660" v="6484" actId="1076"/>
          <ac:spMkLst>
            <pc:docMk/>
            <pc:sldMk cId="1217141383" sldId="312"/>
            <ac:spMk id="85" creationId="{1F56840D-FE45-1AA5-995E-A3F0DE232506}"/>
          </ac:spMkLst>
        </pc:spChg>
        <pc:grpChg chg="add del mod">
          <ac:chgData name="Dennis Frauen" userId="4b21c3718ca34d03" providerId="LiveId" clId="{2C6C3933-E334-40EB-9F46-372C00379520}" dt="2023-08-22T15:05:59.114" v="5832" actId="478"/>
          <ac:grpSpMkLst>
            <pc:docMk/>
            <pc:sldMk cId="1217141383" sldId="312"/>
            <ac:grpSpMk id="7" creationId="{43F29422-E80B-49A7-8B6D-CF508EE6D662}"/>
          </ac:grpSpMkLst>
        </pc:grpChg>
        <pc:grpChg chg="del mod topLvl">
          <ac:chgData name="Dennis Frauen" userId="4b21c3718ca34d03" providerId="LiveId" clId="{2C6C3933-E334-40EB-9F46-372C00379520}" dt="2023-08-22T16:49:04.700" v="6457" actId="165"/>
          <ac:grpSpMkLst>
            <pc:docMk/>
            <pc:sldMk cId="1217141383" sldId="312"/>
            <ac:grpSpMk id="9" creationId="{DACD6F8D-27F7-7E86-D8E9-F9A66D09198C}"/>
          </ac:grpSpMkLst>
        </pc:grpChg>
        <pc:grpChg chg="mod topLvl">
          <ac:chgData name="Dennis Frauen" userId="4b21c3718ca34d03" providerId="LiveId" clId="{2C6C3933-E334-40EB-9F46-372C00379520}" dt="2023-08-22T16:49:23.751" v="6458" actId="164"/>
          <ac:grpSpMkLst>
            <pc:docMk/>
            <pc:sldMk cId="1217141383" sldId="312"/>
            <ac:grpSpMk id="11" creationId="{62B88AA9-9AB0-3AC2-85A7-7A6F81373644}"/>
          </ac:grpSpMkLst>
        </pc:grpChg>
        <pc:grpChg chg="add del mod">
          <ac:chgData name="Dennis Frauen" userId="4b21c3718ca34d03" providerId="LiveId" clId="{2C6C3933-E334-40EB-9F46-372C00379520}" dt="2023-08-22T16:12:37.070" v="6123" actId="478"/>
          <ac:grpSpMkLst>
            <pc:docMk/>
            <pc:sldMk cId="1217141383" sldId="312"/>
            <ac:grpSpMk id="38" creationId="{DF0002F6-C41A-966E-DC66-3D3388CBF777}"/>
          </ac:grpSpMkLst>
        </pc:grpChg>
        <pc:grpChg chg="add mod">
          <ac:chgData name="Dennis Frauen" userId="4b21c3718ca34d03" providerId="LiveId" clId="{2C6C3933-E334-40EB-9F46-372C00379520}" dt="2023-08-22T16:50:25.246" v="6472" actId="1076"/>
          <ac:grpSpMkLst>
            <pc:docMk/>
            <pc:sldMk cId="1217141383" sldId="312"/>
            <ac:grpSpMk id="48" creationId="{9967A445-EE48-C774-0FA3-DECB79A2A0BB}"/>
          </ac:grpSpMkLst>
        </pc:grpChg>
        <pc:grpChg chg="add del mod">
          <ac:chgData name="Dennis Frauen" userId="4b21c3718ca34d03" providerId="LiveId" clId="{2C6C3933-E334-40EB-9F46-372C00379520}" dt="2023-08-22T16:17:23.718" v="6293" actId="478"/>
          <ac:grpSpMkLst>
            <pc:docMk/>
            <pc:sldMk cId="1217141383" sldId="312"/>
            <ac:grpSpMk id="49" creationId="{67051EA5-D8CD-A083-BAE2-25DB1BE300BB}"/>
          </ac:grpSpMkLst>
        </pc:grpChg>
        <pc:grpChg chg="add del mod topLvl">
          <ac:chgData name="Dennis Frauen" userId="4b21c3718ca34d03" providerId="LiveId" clId="{2C6C3933-E334-40EB-9F46-372C00379520}" dt="2023-08-22T16:50:43.529" v="6476" actId="165"/>
          <ac:grpSpMkLst>
            <pc:docMk/>
            <pc:sldMk cId="1217141383" sldId="312"/>
            <ac:grpSpMk id="58" creationId="{778D54A5-2EC2-E1DA-0B41-823184067FEC}"/>
          </ac:grpSpMkLst>
        </pc:grpChg>
        <pc:grpChg chg="add del mod">
          <ac:chgData name="Dennis Frauen" userId="4b21c3718ca34d03" providerId="LiveId" clId="{2C6C3933-E334-40EB-9F46-372C00379520}" dt="2023-08-22T16:45:00.488" v="6405" actId="478"/>
          <ac:grpSpMkLst>
            <pc:docMk/>
            <pc:sldMk cId="1217141383" sldId="312"/>
            <ac:grpSpMk id="60" creationId="{9FE5895F-BEDC-BCA1-DC3B-0946869F2B85}"/>
          </ac:grpSpMkLst>
        </pc:grpChg>
        <pc:grpChg chg="add del mod">
          <ac:chgData name="Dennis Frauen" userId="4b21c3718ca34d03" providerId="LiveId" clId="{2C6C3933-E334-40EB-9F46-372C00379520}" dt="2023-08-22T16:45:55.100" v="6421" actId="165"/>
          <ac:grpSpMkLst>
            <pc:docMk/>
            <pc:sldMk cId="1217141383" sldId="312"/>
            <ac:grpSpMk id="67" creationId="{38FAC5F1-A26C-B9F3-422D-D6EAE59F3181}"/>
          </ac:grpSpMkLst>
        </pc:grpChg>
        <pc:grpChg chg="add mod">
          <ac:chgData name="Dennis Frauen" userId="4b21c3718ca34d03" providerId="LiveId" clId="{2C6C3933-E334-40EB-9F46-372C00379520}" dt="2023-08-22T16:51:02.061" v="6479" actId="1076"/>
          <ac:grpSpMkLst>
            <pc:docMk/>
            <pc:sldMk cId="1217141383" sldId="312"/>
            <ac:grpSpMk id="68" creationId="{CB7C481F-2225-B63E-F725-47B74CCAE0D7}"/>
          </ac:grpSpMkLst>
        </pc:grpChg>
        <pc:grpChg chg="add del mod">
          <ac:chgData name="Dennis Frauen" userId="4b21c3718ca34d03" providerId="LiveId" clId="{2C6C3933-E334-40EB-9F46-372C00379520}" dt="2023-08-22T16:50:34.522" v="6475" actId="165"/>
          <ac:grpSpMkLst>
            <pc:docMk/>
            <pc:sldMk cId="1217141383" sldId="312"/>
            <ac:grpSpMk id="69" creationId="{70C1BECE-ED3D-AEAE-4321-225B893FE25D}"/>
          </ac:grpSpMkLst>
        </pc:grpChg>
        <pc:grpChg chg="add del mod topLvl">
          <ac:chgData name="Dennis Frauen" userId="4b21c3718ca34d03" providerId="LiveId" clId="{2C6C3933-E334-40EB-9F46-372C00379520}" dt="2023-08-22T16:48:55.050" v="6456" actId="165"/>
          <ac:grpSpMkLst>
            <pc:docMk/>
            <pc:sldMk cId="1217141383" sldId="312"/>
            <ac:grpSpMk id="70" creationId="{84341EA8-CF26-8363-1385-DFB34453055A}"/>
          </ac:grpSpMkLst>
        </pc:grpChg>
        <pc:grpChg chg="add del mod ord">
          <ac:chgData name="Dennis Frauen" userId="4b21c3718ca34d03" providerId="LiveId" clId="{2C6C3933-E334-40EB-9F46-372C00379520}" dt="2023-08-22T16:48:47.821" v="6455" actId="165"/>
          <ac:grpSpMkLst>
            <pc:docMk/>
            <pc:sldMk cId="1217141383" sldId="312"/>
            <ac:grpSpMk id="73" creationId="{5892F7A0-9D50-EAB0-BF11-7F54F7BB8BF5}"/>
          </ac:grpSpMkLst>
        </pc:grpChg>
        <pc:grpChg chg="add mod">
          <ac:chgData name="Dennis Frauen" userId="4b21c3718ca34d03" providerId="LiveId" clId="{2C6C3933-E334-40EB-9F46-372C00379520}" dt="2023-08-22T16:49:52.911" v="6463" actId="164"/>
          <ac:grpSpMkLst>
            <pc:docMk/>
            <pc:sldMk cId="1217141383" sldId="312"/>
            <ac:grpSpMk id="74" creationId="{FA07EC7E-3D80-EBA9-62C7-36D28AD4C78F}"/>
          </ac:grpSpMkLst>
        </pc:grpChg>
        <pc:grpChg chg="add mod">
          <ac:chgData name="Dennis Frauen" userId="4b21c3718ca34d03" providerId="LiveId" clId="{2C6C3933-E334-40EB-9F46-372C00379520}" dt="2023-08-22T16:50:01.252" v="6466" actId="164"/>
          <ac:grpSpMkLst>
            <pc:docMk/>
            <pc:sldMk cId="1217141383" sldId="312"/>
            <ac:grpSpMk id="80" creationId="{D8E825F2-F8CD-8756-A262-60AA532CB968}"/>
          </ac:grpSpMkLst>
        </pc:grpChg>
        <pc:grpChg chg="add mod">
          <ac:chgData name="Dennis Frauen" userId="4b21c3718ca34d03" providerId="LiveId" clId="{2C6C3933-E334-40EB-9F46-372C00379520}" dt="2023-08-22T16:50:06.982" v="6467" actId="1076"/>
          <ac:grpSpMkLst>
            <pc:docMk/>
            <pc:sldMk cId="1217141383" sldId="312"/>
            <ac:grpSpMk id="81" creationId="{DD28649C-A1F6-E016-1F98-C014F304CC76}"/>
          </ac:grpSpMkLst>
        </pc:grpChg>
        <pc:grpChg chg="add mod">
          <ac:chgData name="Dennis Frauen" userId="4b21c3718ca34d03" providerId="LiveId" clId="{2C6C3933-E334-40EB-9F46-372C00379520}" dt="2023-08-22T16:50:22.850" v="6471" actId="1076"/>
          <ac:grpSpMkLst>
            <pc:docMk/>
            <pc:sldMk cId="1217141383" sldId="312"/>
            <ac:grpSpMk id="82" creationId="{CB9AAEDF-B6D1-854B-C7EA-7D8F0CD28C4D}"/>
          </ac:grpSpMkLst>
        </pc:grpChg>
        <pc:grpChg chg="add mod">
          <ac:chgData name="Dennis Frauen" userId="4b21c3718ca34d03" providerId="LiveId" clId="{2C6C3933-E334-40EB-9F46-372C00379520}" dt="2023-08-22T16:51:05.654" v="6480" actId="1076"/>
          <ac:grpSpMkLst>
            <pc:docMk/>
            <pc:sldMk cId="1217141383" sldId="312"/>
            <ac:grpSpMk id="83" creationId="{9B9E57A0-165C-A0C9-DD81-DEEEBF19DE28}"/>
          </ac:grpSpMkLst>
        </pc:grpChg>
        <pc:picChg chg="del">
          <ac:chgData name="Dennis Frauen" userId="4b21c3718ca34d03" providerId="LiveId" clId="{2C6C3933-E334-40EB-9F46-372C00379520}" dt="2023-08-22T16:09:04.221" v="6082" actId="478"/>
          <ac:picMkLst>
            <pc:docMk/>
            <pc:sldMk cId="1217141383" sldId="312"/>
            <ac:picMk id="8" creationId="{18AF58E8-8552-99E5-F901-80744C921A42}"/>
          </ac:picMkLst>
        </pc:picChg>
        <pc:picChg chg="del mod topLvl">
          <ac:chgData name="Dennis Frauen" userId="4b21c3718ca34d03" providerId="LiveId" clId="{2C6C3933-E334-40EB-9F46-372C00379520}" dt="2023-08-22T15:05:59.114" v="5832" actId="478"/>
          <ac:picMkLst>
            <pc:docMk/>
            <pc:sldMk cId="1217141383" sldId="312"/>
            <ac:picMk id="10" creationId="{10417F0D-D33A-E1B4-C1F7-F8397C855662}"/>
          </ac:picMkLst>
        </pc:picChg>
        <pc:picChg chg="mod topLvl">
          <ac:chgData name="Dennis Frauen" userId="4b21c3718ca34d03" providerId="LiveId" clId="{2C6C3933-E334-40EB-9F46-372C00379520}" dt="2023-08-22T16:49:23.751" v="6458" actId="164"/>
          <ac:picMkLst>
            <pc:docMk/>
            <pc:sldMk cId="1217141383" sldId="312"/>
            <ac:picMk id="12" creationId="{4665E168-5838-AD86-EB4F-1613DA1307D1}"/>
          </ac:picMkLst>
        </pc:picChg>
        <pc:picChg chg="mod topLvl">
          <ac:chgData name="Dennis Frauen" userId="4b21c3718ca34d03" providerId="LiveId" clId="{2C6C3933-E334-40EB-9F46-372C00379520}" dt="2023-08-22T16:49:23.751" v="6458" actId="164"/>
          <ac:picMkLst>
            <pc:docMk/>
            <pc:sldMk cId="1217141383" sldId="312"/>
            <ac:picMk id="13" creationId="{A16C2E1B-2507-C227-BDB8-412E0324B70E}"/>
          </ac:picMkLst>
        </pc:picChg>
        <pc:picChg chg="del">
          <ac:chgData name="Dennis Frauen" userId="4b21c3718ca34d03" providerId="LiveId" clId="{2C6C3933-E334-40EB-9F46-372C00379520}" dt="2023-08-22T16:09:04.221" v="6082" actId="478"/>
          <ac:picMkLst>
            <pc:docMk/>
            <pc:sldMk cId="1217141383" sldId="312"/>
            <ac:picMk id="14" creationId="{F3B55878-8756-C128-CC68-C7945AD67C71}"/>
          </ac:picMkLst>
        </pc:picChg>
        <pc:picChg chg="del mod">
          <ac:chgData name="Dennis Frauen" userId="4b21c3718ca34d03" providerId="LiveId" clId="{2C6C3933-E334-40EB-9F46-372C00379520}" dt="2023-08-22T15:05:57.063" v="5831" actId="478"/>
          <ac:picMkLst>
            <pc:docMk/>
            <pc:sldMk cId="1217141383" sldId="312"/>
            <ac:picMk id="15" creationId="{30338F5E-665B-60DA-3BE1-88F0E64EA8C4}"/>
          </ac:picMkLst>
        </pc:picChg>
        <pc:picChg chg="del">
          <ac:chgData name="Dennis Frauen" userId="4b21c3718ca34d03" providerId="LiveId" clId="{2C6C3933-E334-40EB-9F46-372C00379520}" dt="2023-08-22T16:09:04.221" v="6082" actId="478"/>
          <ac:picMkLst>
            <pc:docMk/>
            <pc:sldMk cId="1217141383" sldId="312"/>
            <ac:picMk id="16" creationId="{E75CDB45-8F07-DDF5-AFD0-1C00FF67C90C}"/>
          </ac:picMkLst>
        </pc:picChg>
        <pc:picChg chg="add del mod">
          <ac:chgData name="Dennis Frauen" userId="4b21c3718ca34d03" providerId="LiveId" clId="{2C6C3933-E334-40EB-9F46-372C00379520}" dt="2023-08-22T16:48:38.523" v="6452" actId="478"/>
          <ac:picMkLst>
            <pc:docMk/>
            <pc:sldMk cId="1217141383" sldId="312"/>
            <ac:picMk id="27" creationId="{BCA68270-5510-EA15-BB11-10684FD8CD53}"/>
          </ac:picMkLst>
        </pc:picChg>
        <pc:picChg chg="add mod">
          <ac:chgData name="Dennis Frauen" userId="4b21c3718ca34d03" providerId="LiveId" clId="{2C6C3933-E334-40EB-9F46-372C00379520}" dt="2023-08-22T16:50:01.252" v="6466" actId="164"/>
          <ac:picMkLst>
            <pc:docMk/>
            <pc:sldMk cId="1217141383" sldId="312"/>
            <ac:picMk id="29" creationId="{75667E0E-6B77-3801-7378-77AC21B91753}"/>
          </ac:picMkLst>
        </pc:picChg>
        <pc:picChg chg="add mod topLvl">
          <ac:chgData name="Dennis Frauen" userId="4b21c3718ca34d03" providerId="LiveId" clId="{2C6C3933-E334-40EB-9F46-372C00379520}" dt="2023-08-22T16:49:52.911" v="6463" actId="164"/>
          <ac:picMkLst>
            <pc:docMk/>
            <pc:sldMk cId="1217141383" sldId="312"/>
            <ac:picMk id="31" creationId="{AA5CD3A8-E8AA-672A-F758-32CF038EC090}"/>
          </ac:picMkLst>
        </pc:picChg>
        <pc:picChg chg="add mod">
          <ac:chgData name="Dennis Frauen" userId="4b21c3718ca34d03" providerId="LiveId" clId="{2C6C3933-E334-40EB-9F46-372C00379520}" dt="2023-08-22T16:49:23.751" v="6458" actId="164"/>
          <ac:picMkLst>
            <pc:docMk/>
            <pc:sldMk cId="1217141383" sldId="312"/>
            <ac:picMk id="37" creationId="{D06BB212-662A-7CB7-EC9A-1625EBD8E56B}"/>
          </ac:picMkLst>
        </pc:picChg>
        <pc:picChg chg="del mod topLvl">
          <ac:chgData name="Dennis Frauen" userId="4b21c3718ca34d03" providerId="LiveId" clId="{2C6C3933-E334-40EB-9F46-372C00379520}" dt="2023-08-22T16:12:37.070" v="6123" actId="478"/>
          <ac:picMkLst>
            <pc:docMk/>
            <pc:sldMk cId="1217141383" sldId="312"/>
            <ac:picMk id="40" creationId="{26618A31-2A08-1C15-FA11-C16781F8EF72}"/>
          </ac:picMkLst>
        </pc:picChg>
        <pc:picChg chg="del mod">
          <ac:chgData name="Dennis Frauen" userId="4b21c3718ca34d03" providerId="LiveId" clId="{2C6C3933-E334-40EB-9F46-372C00379520}" dt="2023-08-22T16:12:33.275" v="6122" actId="478"/>
          <ac:picMkLst>
            <pc:docMk/>
            <pc:sldMk cId="1217141383" sldId="312"/>
            <ac:picMk id="41" creationId="{B6C12A25-3AF1-1FB5-D259-E7E6B007D7F6}"/>
          </ac:picMkLst>
        </pc:picChg>
        <pc:picChg chg="del mod">
          <ac:chgData name="Dennis Frauen" userId="4b21c3718ca34d03" providerId="LiveId" clId="{2C6C3933-E334-40EB-9F46-372C00379520}" dt="2023-08-22T16:12:24.678" v="6121" actId="478"/>
          <ac:picMkLst>
            <pc:docMk/>
            <pc:sldMk cId="1217141383" sldId="312"/>
            <ac:picMk id="42" creationId="{733DA295-30AA-160A-E73F-3FB0B798EB33}"/>
          </ac:picMkLst>
        </pc:picChg>
        <pc:picChg chg="add mod">
          <ac:chgData name="Dennis Frauen" userId="4b21c3718ca34d03" providerId="LiveId" clId="{2C6C3933-E334-40EB-9F46-372C00379520}" dt="2023-08-22T16:50:19.325" v="6470" actId="164"/>
          <ac:picMkLst>
            <pc:docMk/>
            <pc:sldMk cId="1217141383" sldId="312"/>
            <ac:picMk id="44" creationId="{E6F8B0E5-9ECC-A721-7CEF-DDE788AB3258}"/>
          </ac:picMkLst>
        </pc:picChg>
        <pc:picChg chg="add mod">
          <ac:chgData name="Dennis Frauen" userId="4b21c3718ca34d03" providerId="LiveId" clId="{2C6C3933-E334-40EB-9F46-372C00379520}" dt="2023-08-22T16:46:48.490" v="6429" actId="1076"/>
          <ac:picMkLst>
            <pc:docMk/>
            <pc:sldMk cId="1217141383" sldId="312"/>
            <ac:picMk id="46" creationId="{DC3A75F3-CDC3-5D84-6277-ECB01E121556}"/>
          </ac:picMkLst>
        </pc:picChg>
        <pc:picChg chg="del mod topLvl">
          <ac:chgData name="Dennis Frauen" userId="4b21c3718ca34d03" providerId="LiveId" clId="{2C6C3933-E334-40EB-9F46-372C00379520}" dt="2023-08-22T16:17:23.718" v="6293" actId="478"/>
          <ac:picMkLst>
            <pc:docMk/>
            <pc:sldMk cId="1217141383" sldId="312"/>
            <ac:picMk id="51" creationId="{D108DF82-D47C-B1F3-3B46-DB068C56D7A3}"/>
          </ac:picMkLst>
        </pc:picChg>
        <pc:picChg chg="add del mod">
          <ac:chgData name="Dennis Frauen" userId="4b21c3718ca34d03" providerId="LiveId" clId="{2C6C3933-E334-40EB-9F46-372C00379520}" dt="2023-08-22T16:17:48.884" v="6299" actId="478"/>
          <ac:picMkLst>
            <pc:docMk/>
            <pc:sldMk cId="1217141383" sldId="312"/>
            <ac:picMk id="53" creationId="{B53643CC-C378-51C9-816B-66967FD9235F}"/>
          </ac:picMkLst>
        </pc:picChg>
        <pc:picChg chg="add mod topLvl">
          <ac:chgData name="Dennis Frauen" userId="4b21c3718ca34d03" providerId="LiveId" clId="{2C6C3933-E334-40EB-9F46-372C00379520}" dt="2023-08-22T16:50:52.073" v="6477" actId="164"/>
          <ac:picMkLst>
            <pc:docMk/>
            <pc:sldMk cId="1217141383" sldId="312"/>
            <ac:picMk id="55" creationId="{E9E87E23-4BA3-86E0-F752-5C8C6E29F35F}"/>
          </ac:picMkLst>
        </pc:picChg>
        <pc:picChg chg="add del mod">
          <ac:chgData name="Dennis Frauen" userId="4b21c3718ca34d03" providerId="LiveId" clId="{2C6C3933-E334-40EB-9F46-372C00379520}" dt="2023-08-22T16:22:58.372" v="6368" actId="478"/>
          <ac:picMkLst>
            <pc:docMk/>
            <pc:sldMk cId="1217141383" sldId="312"/>
            <ac:picMk id="57" creationId="{79081A55-7256-390A-7F8F-BCC697566CD9}"/>
          </ac:picMkLst>
        </pc:picChg>
        <pc:picChg chg="add mod topLvl">
          <ac:chgData name="Dennis Frauen" userId="4b21c3718ca34d03" providerId="LiveId" clId="{2C6C3933-E334-40EB-9F46-372C00379520}" dt="2023-08-22T16:50:52.073" v="6477" actId="164"/>
          <ac:picMkLst>
            <pc:docMk/>
            <pc:sldMk cId="1217141383" sldId="312"/>
            <ac:picMk id="59" creationId="{E1E40EFA-E930-10CE-0C0B-F109EA378F18}"/>
          </ac:picMkLst>
        </pc:picChg>
        <pc:picChg chg="del mod topLvl">
          <ac:chgData name="Dennis Frauen" userId="4b21c3718ca34d03" providerId="LiveId" clId="{2C6C3933-E334-40EB-9F46-372C00379520}" dt="2023-08-22T16:45:00.488" v="6405" actId="478"/>
          <ac:picMkLst>
            <pc:docMk/>
            <pc:sldMk cId="1217141383" sldId="312"/>
            <ac:picMk id="62" creationId="{4E05B31D-5871-ED70-7F60-21B7A94871DA}"/>
          </ac:picMkLst>
        </pc:picChg>
        <pc:picChg chg="add mod topLvl">
          <ac:chgData name="Dennis Frauen" userId="4b21c3718ca34d03" providerId="LiveId" clId="{2C6C3933-E334-40EB-9F46-372C00379520}" dt="2023-08-22T17:15:52.012" v="6602" actId="14100"/>
          <ac:picMkLst>
            <pc:docMk/>
            <pc:sldMk cId="1217141383" sldId="312"/>
            <ac:picMk id="64" creationId="{92465863-0790-798D-30A4-9FE429E60970}"/>
          </ac:picMkLst>
        </pc:picChg>
        <pc:picChg chg="add mod topLvl">
          <ac:chgData name="Dennis Frauen" userId="4b21c3718ca34d03" providerId="LiveId" clId="{2C6C3933-E334-40EB-9F46-372C00379520}" dt="2023-08-22T16:51:55.366" v="6497" actId="1036"/>
          <ac:picMkLst>
            <pc:docMk/>
            <pc:sldMk cId="1217141383" sldId="312"/>
            <ac:picMk id="66" creationId="{C7C4D100-14E3-2308-0A4D-A712256CFE77}"/>
          </ac:picMkLst>
        </pc:picChg>
        <pc:picChg chg="add mod topLvl">
          <ac:chgData name="Dennis Frauen" userId="4b21c3718ca34d03" providerId="LiveId" clId="{2C6C3933-E334-40EB-9F46-372C00379520}" dt="2023-08-22T16:49:23.751" v="6458" actId="164"/>
          <ac:picMkLst>
            <pc:docMk/>
            <pc:sldMk cId="1217141383" sldId="312"/>
            <ac:picMk id="72" creationId="{F3C13AD4-1676-D5B7-5BD2-4F4D0E3BAD54}"/>
          </ac:picMkLst>
        </pc:picChg>
        <pc:picChg chg="add mod">
          <ac:chgData name="Dennis Frauen" userId="4b21c3718ca34d03" providerId="LiveId" clId="{2C6C3933-E334-40EB-9F46-372C00379520}" dt="2023-08-22T16:49:37.025" v="6462" actId="571"/>
          <ac:picMkLst>
            <pc:docMk/>
            <pc:sldMk cId="1217141383" sldId="312"/>
            <ac:picMk id="77" creationId="{69E28D63-D918-787B-BE9E-65FE8C77D1DB}"/>
          </ac:picMkLst>
        </pc:picChg>
        <pc:cxnChg chg="mod">
          <ac:chgData name="Dennis Frauen" userId="4b21c3718ca34d03" providerId="LiveId" clId="{2C6C3933-E334-40EB-9F46-372C00379520}" dt="2023-08-22T16:49:04.700" v="6457" actId="165"/>
          <ac:cxnSpMkLst>
            <pc:docMk/>
            <pc:sldMk cId="1217141383" sldId="312"/>
            <ac:cxnSpMk id="20" creationId="{65AE2E9E-0C56-1C73-F86B-7090AC9BAE97}"/>
          </ac:cxnSpMkLst>
        </pc:cxnChg>
        <pc:cxnChg chg="del mod">
          <ac:chgData name="Dennis Frauen" userId="4b21c3718ca34d03" providerId="LiveId" clId="{2C6C3933-E334-40EB-9F46-372C00379520}" dt="2023-08-22T15:04:02.235" v="5794" actId="478"/>
          <ac:cxnSpMkLst>
            <pc:docMk/>
            <pc:sldMk cId="1217141383" sldId="312"/>
            <ac:cxnSpMk id="21" creationId="{02AA531B-DEFF-D23C-220E-DC45B7EF3475}"/>
          </ac:cxnSpMkLst>
        </pc:cxnChg>
        <pc:cxnChg chg="mod">
          <ac:chgData name="Dennis Frauen" userId="4b21c3718ca34d03" providerId="LiveId" clId="{2C6C3933-E334-40EB-9F46-372C00379520}" dt="2023-08-22T16:49:04.700" v="6457" actId="165"/>
          <ac:cxnSpMkLst>
            <pc:docMk/>
            <pc:sldMk cId="1217141383" sldId="312"/>
            <ac:cxnSpMk id="22" creationId="{AAEB40A8-A6D4-81EF-FF3F-3A51466D2ACB}"/>
          </ac:cxnSpMkLst>
        </pc:cxnChg>
        <pc:cxnChg chg="add mod topLvl">
          <ac:chgData name="Dennis Frauen" userId="4b21c3718ca34d03" providerId="LiveId" clId="{2C6C3933-E334-40EB-9F46-372C00379520}" dt="2023-08-22T16:49:23.751" v="6458" actId="164"/>
          <ac:cxnSpMkLst>
            <pc:docMk/>
            <pc:sldMk cId="1217141383" sldId="312"/>
            <ac:cxnSpMk id="33" creationId="{4B99184C-1E7F-FE7E-4B0B-429823540176}"/>
          </ac:cxnSpMkLst>
        </pc:cxnChg>
      </pc:sldChg>
      <pc:sldChg chg="addSp delSp modSp add mod ord">
        <pc:chgData name="Dennis Frauen" userId="4b21c3718ca34d03" providerId="LiveId" clId="{2C6C3933-E334-40EB-9F46-372C00379520}" dt="2023-08-22T15:15:22.651" v="5925" actId="6549"/>
        <pc:sldMkLst>
          <pc:docMk/>
          <pc:sldMk cId="3898994369" sldId="313"/>
        </pc:sldMkLst>
        <pc:spChg chg="mod">
          <ac:chgData name="Dennis Frauen" userId="4b21c3718ca34d03" providerId="LiveId" clId="{2C6C3933-E334-40EB-9F46-372C00379520}" dt="2023-08-22T15:15:22.651" v="5925" actId="6549"/>
          <ac:spMkLst>
            <pc:docMk/>
            <pc:sldMk cId="3898994369" sldId="313"/>
            <ac:spMk id="5" creationId="{FAF5D3F3-90DF-4F69-89D5-7E1FF3929BD0}"/>
          </ac:spMkLst>
        </pc:spChg>
        <pc:picChg chg="add mod">
          <ac:chgData name="Dennis Frauen" userId="4b21c3718ca34d03" providerId="LiveId" clId="{2C6C3933-E334-40EB-9F46-372C00379520}" dt="2023-08-22T15:14:03.727" v="5852" actId="1076"/>
          <ac:picMkLst>
            <pc:docMk/>
            <pc:sldMk cId="3898994369" sldId="313"/>
            <ac:picMk id="4" creationId="{D5288879-0C2E-B8E2-C92C-1C875BCD83E5}"/>
          </ac:picMkLst>
        </pc:picChg>
        <pc:picChg chg="add del mod">
          <ac:chgData name="Dennis Frauen" userId="4b21c3718ca34d03" providerId="LiveId" clId="{2C6C3933-E334-40EB-9F46-372C00379520}" dt="2023-08-22T15:13:57.518" v="5849" actId="478"/>
          <ac:picMkLst>
            <pc:docMk/>
            <pc:sldMk cId="3898994369" sldId="313"/>
            <ac:picMk id="7" creationId="{74A2F374-6B14-AED3-9E44-101BD9DF4246}"/>
          </ac:picMkLst>
        </pc:picChg>
        <pc:picChg chg="add del mod">
          <ac:chgData name="Dennis Frauen" userId="4b21c3718ca34d03" providerId="LiveId" clId="{2C6C3933-E334-40EB-9F46-372C00379520}" dt="2023-08-22T15:13:56.787" v="5848" actId="478"/>
          <ac:picMkLst>
            <pc:docMk/>
            <pc:sldMk cId="3898994369" sldId="313"/>
            <ac:picMk id="9" creationId="{9A919CB4-E5B5-80CC-B3F9-D1303FA8B10B}"/>
          </ac:picMkLst>
        </pc:picChg>
        <pc:picChg chg="add del">
          <ac:chgData name="Dennis Frauen" userId="4b21c3718ca34d03" providerId="LiveId" clId="{2C6C3933-E334-40EB-9F46-372C00379520}" dt="2023-08-22T15:13:56.238" v="5847" actId="478"/>
          <ac:picMkLst>
            <pc:docMk/>
            <pc:sldMk cId="3898994369" sldId="313"/>
            <ac:picMk id="11" creationId="{DD17479C-BC86-DE71-DF25-7466E6159A88}"/>
          </ac:picMkLst>
        </pc:picChg>
        <pc:picChg chg="del">
          <ac:chgData name="Dennis Frauen" userId="4b21c3718ca34d03" providerId="LiveId" clId="{2C6C3933-E334-40EB-9F46-372C00379520}" dt="2023-08-22T15:05:33.851" v="5830" actId="478"/>
          <ac:picMkLst>
            <pc:docMk/>
            <pc:sldMk cId="3898994369" sldId="313"/>
            <ac:picMk id="21" creationId="{E640B88E-DD4F-8A79-C8BC-C55D8696595F}"/>
          </ac:picMkLst>
        </pc:picChg>
      </pc:sldChg>
      <pc:sldChg chg="addSp delSp modSp add mod">
        <pc:chgData name="Dennis Frauen" userId="4b21c3718ca34d03" providerId="LiveId" clId="{2C6C3933-E334-40EB-9F46-372C00379520}" dt="2023-08-22T22:47:50.161" v="7487" actId="20577"/>
        <pc:sldMkLst>
          <pc:docMk/>
          <pc:sldMk cId="2054417000" sldId="314"/>
        </pc:sldMkLst>
        <pc:spChg chg="add mod">
          <ac:chgData name="Dennis Frauen" userId="4b21c3718ca34d03" providerId="LiveId" clId="{2C6C3933-E334-40EB-9F46-372C00379520}" dt="2023-08-22T22:47:50.161" v="7487" actId="20577"/>
          <ac:spMkLst>
            <pc:docMk/>
            <pc:sldMk cId="2054417000" sldId="314"/>
            <ac:spMk id="3" creationId="{FA500915-C3DF-AC11-DA2F-5B0B22D19534}"/>
          </ac:spMkLst>
        </pc:spChg>
        <pc:spChg chg="add mod">
          <ac:chgData name="Dennis Frauen" userId="4b21c3718ca34d03" providerId="LiveId" clId="{2C6C3933-E334-40EB-9F46-372C00379520}" dt="2023-08-22T16:53:56.179" v="6562" actId="20577"/>
          <ac:spMkLst>
            <pc:docMk/>
            <pc:sldMk cId="2054417000" sldId="314"/>
            <ac:spMk id="6" creationId="{F7991A34-B8D8-7686-4FDD-9A91CAC07865}"/>
          </ac:spMkLst>
        </pc:spChg>
        <pc:picChg chg="del">
          <ac:chgData name="Dennis Frauen" userId="4b21c3718ca34d03" providerId="LiveId" clId="{2C6C3933-E334-40EB-9F46-372C00379520}" dt="2023-08-22T15:15:44.676" v="5927" actId="478"/>
          <ac:picMkLst>
            <pc:docMk/>
            <pc:sldMk cId="2054417000" sldId="314"/>
            <ac:picMk id="4" creationId="{D5288879-0C2E-B8E2-C92C-1C875BCD83E5}"/>
          </ac:picMkLst>
        </pc:picChg>
        <pc:picChg chg="mod">
          <ac:chgData name="Dennis Frauen" userId="4b21c3718ca34d03" providerId="LiveId" clId="{2C6C3933-E334-40EB-9F46-372C00379520}" dt="2023-08-22T15:15:51.543" v="5930" actId="1076"/>
          <ac:picMkLst>
            <pc:docMk/>
            <pc:sldMk cId="2054417000" sldId="314"/>
            <ac:picMk id="7" creationId="{74A2F374-6B14-AED3-9E44-101BD9DF4246}"/>
          </ac:picMkLst>
        </pc:picChg>
        <pc:picChg chg="mod">
          <ac:chgData name="Dennis Frauen" userId="4b21c3718ca34d03" providerId="LiveId" clId="{2C6C3933-E334-40EB-9F46-372C00379520}" dt="2023-08-22T16:53:59.267" v="6563" actId="1076"/>
          <ac:picMkLst>
            <pc:docMk/>
            <pc:sldMk cId="2054417000" sldId="314"/>
            <ac:picMk id="9" creationId="{9A919CB4-E5B5-80CC-B3F9-D1303FA8B10B}"/>
          </ac:picMkLst>
        </pc:picChg>
        <pc:picChg chg="del">
          <ac:chgData name="Dennis Frauen" userId="4b21c3718ca34d03" providerId="LiveId" clId="{2C6C3933-E334-40EB-9F46-372C00379520}" dt="2023-08-22T15:15:43.875" v="5926" actId="478"/>
          <ac:picMkLst>
            <pc:docMk/>
            <pc:sldMk cId="2054417000" sldId="314"/>
            <ac:picMk id="11" creationId="{DD17479C-BC86-DE71-DF25-7466E6159A88}"/>
          </ac:picMkLst>
        </pc:picChg>
      </pc:sldChg>
      <pc:sldChg chg="addSp delSp modSp add mod">
        <pc:chgData name="Dennis Frauen" userId="4b21c3718ca34d03" providerId="LiveId" clId="{2C6C3933-E334-40EB-9F46-372C00379520}" dt="2023-08-22T22:47:41.356" v="7484" actId="1076"/>
        <pc:sldMkLst>
          <pc:docMk/>
          <pc:sldMk cId="3773792381" sldId="315"/>
        </pc:sldMkLst>
        <pc:spChg chg="add del mod">
          <ac:chgData name="Dennis Frauen" userId="4b21c3718ca34d03" providerId="LiveId" clId="{2C6C3933-E334-40EB-9F46-372C00379520}" dt="2023-08-22T22:35:37.634" v="6671"/>
          <ac:spMkLst>
            <pc:docMk/>
            <pc:sldMk cId="3773792381" sldId="315"/>
            <ac:spMk id="3" creationId="{CF79AFC0-FB20-FC72-1CBA-A0F7A98360EB}"/>
          </ac:spMkLst>
        </pc:spChg>
        <pc:spChg chg="mod">
          <ac:chgData name="Dennis Frauen" userId="4b21c3718ca34d03" providerId="LiveId" clId="{2C6C3933-E334-40EB-9F46-372C00379520}" dt="2023-08-22T15:16:13.304" v="5939" actId="20577"/>
          <ac:spMkLst>
            <pc:docMk/>
            <pc:sldMk cId="3773792381" sldId="315"/>
            <ac:spMk id="5" creationId="{FAF5D3F3-90DF-4F69-89D5-7E1FF3929BD0}"/>
          </ac:spMkLst>
        </pc:spChg>
        <pc:picChg chg="del">
          <ac:chgData name="Dennis Frauen" userId="4b21c3718ca34d03" providerId="LiveId" clId="{2C6C3933-E334-40EB-9F46-372C00379520}" dt="2023-08-22T15:17:13.802" v="5940" actId="478"/>
          <ac:picMkLst>
            <pc:docMk/>
            <pc:sldMk cId="3773792381" sldId="315"/>
            <ac:picMk id="4" creationId="{D5288879-0C2E-B8E2-C92C-1C875BCD83E5}"/>
          </ac:picMkLst>
        </pc:picChg>
        <pc:picChg chg="add mod">
          <ac:chgData name="Dennis Frauen" userId="4b21c3718ca34d03" providerId="LiveId" clId="{2C6C3933-E334-40EB-9F46-372C00379520}" dt="2023-08-22T22:47:41.356" v="7484" actId="1076"/>
          <ac:picMkLst>
            <pc:docMk/>
            <pc:sldMk cId="3773792381" sldId="315"/>
            <ac:picMk id="6" creationId="{518B4B1F-43BE-D229-93B5-50189562A9A1}"/>
          </ac:picMkLst>
        </pc:picChg>
      </pc:sldChg>
      <pc:sldChg chg="addSp delSp modSp add mod">
        <pc:chgData name="Dennis Frauen" userId="4b21c3718ca34d03" providerId="LiveId" clId="{2C6C3933-E334-40EB-9F46-372C00379520}" dt="2023-08-22T22:53:14.350" v="7513" actId="20577"/>
        <pc:sldMkLst>
          <pc:docMk/>
          <pc:sldMk cId="2254166884" sldId="316"/>
        </pc:sldMkLst>
        <pc:spChg chg="mod">
          <ac:chgData name="Dennis Frauen" userId="4b21c3718ca34d03" providerId="LiveId" clId="{2C6C3933-E334-40EB-9F46-372C00379520}" dt="2023-08-22T22:53:14.350" v="7513" actId="20577"/>
          <ac:spMkLst>
            <pc:docMk/>
            <pc:sldMk cId="2254166884" sldId="316"/>
            <ac:spMk id="4" creationId="{A4D6CCBA-6DAF-388A-CC9B-3BB73DB16F22}"/>
          </ac:spMkLst>
        </pc:spChg>
        <pc:spChg chg="mod">
          <ac:chgData name="Dennis Frauen" userId="4b21c3718ca34d03" providerId="LiveId" clId="{2C6C3933-E334-40EB-9F46-372C00379520}" dt="2023-08-22T22:35:44.326" v="6684" actId="20577"/>
          <ac:spMkLst>
            <pc:docMk/>
            <pc:sldMk cId="2254166884" sldId="316"/>
            <ac:spMk id="5" creationId="{FAF5D3F3-90DF-4F69-89D5-7E1FF3929BD0}"/>
          </ac:spMkLst>
        </pc:spChg>
        <pc:spChg chg="mod">
          <ac:chgData name="Dennis Frauen" userId="4b21c3718ca34d03" providerId="LiveId" clId="{2C6C3933-E334-40EB-9F46-372C00379520}" dt="2023-08-22T22:37:26.936" v="6890" actId="14100"/>
          <ac:spMkLst>
            <pc:docMk/>
            <pc:sldMk cId="2254166884" sldId="316"/>
            <ac:spMk id="7" creationId="{E20F591E-A692-DC95-62E5-A0BA185DD5A6}"/>
          </ac:spMkLst>
        </pc:spChg>
        <pc:spChg chg="del mod">
          <ac:chgData name="Dennis Frauen" userId="4b21c3718ca34d03" providerId="LiveId" clId="{2C6C3933-E334-40EB-9F46-372C00379520}" dt="2023-08-22T22:36:23.852" v="6700" actId="478"/>
          <ac:spMkLst>
            <pc:docMk/>
            <pc:sldMk cId="2254166884" sldId="316"/>
            <ac:spMk id="10" creationId="{F903DDE5-0B6E-03F6-BD46-0B71611677CB}"/>
          </ac:spMkLst>
        </pc:spChg>
        <pc:spChg chg="del mod">
          <ac:chgData name="Dennis Frauen" userId="4b21c3718ca34d03" providerId="LiveId" clId="{2C6C3933-E334-40EB-9F46-372C00379520}" dt="2023-08-22T22:36:22.175" v="6699" actId="478"/>
          <ac:spMkLst>
            <pc:docMk/>
            <pc:sldMk cId="2254166884" sldId="316"/>
            <ac:spMk id="11" creationId="{B86BE68F-818F-86DF-07E7-B17CF7CF6172}"/>
          </ac:spMkLst>
        </pc:spChg>
        <pc:spChg chg="mod">
          <ac:chgData name="Dennis Frauen" userId="4b21c3718ca34d03" providerId="LiveId" clId="{2C6C3933-E334-40EB-9F46-372C00379520}" dt="2023-08-22T22:44:51.092" v="7483" actId="14100"/>
          <ac:spMkLst>
            <pc:docMk/>
            <pc:sldMk cId="2254166884" sldId="316"/>
            <ac:spMk id="13" creationId="{66373DF2-3390-8710-5952-0AA5664948BB}"/>
          </ac:spMkLst>
        </pc:spChg>
        <pc:spChg chg="mod">
          <ac:chgData name="Dennis Frauen" userId="4b21c3718ca34d03" providerId="LiveId" clId="{2C6C3933-E334-40EB-9F46-372C00379520}" dt="2023-08-22T22:38:28.018" v="6990" actId="20577"/>
          <ac:spMkLst>
            <pc:docMk/>
            <pc:sldMk cId="2254166884" sldId="316"/>
            <ac:spMk id="14" creationId="{439EF3F7-E4DF-04B3-6E16-1D2061C157AC}"/>
          </ac:spMkLst>
        </pc:spChg>
        <pc:grpChg chg="add del mod">
          <ac:chgData name="Dennis Frauen" userId="4b21c3718ca34d03" providerId="LiveId" clId="{2C6C3933-E334-40EB-9F46-372C00379520}" dt="2023-08-22T22:36:36.341" v="6742" actId="14100"/>
          <ac:grpSpMkLst>
            <pc:docMk/>
            <pc:sldMk cId="2254166884" sldId="316"/>
            <ac:grpSpMk id="3" creationId="{A11A2472-17AD-5DEE-97C6-2AB126A76380}"/>
          </ac:grpSpMkLst>
        </pc:grpChg>
        <pc:grpChg chg="add mod">
          <ac:chgData name="Dennis Frauen" userId="4b21c3718ca34d03" providerId="LiveId" clId="{2C6C3933-E334-40EB-9F46-372C00379520}" dt="2023-08-22T22:44:46.255" v="7482" actId="14100"/>
          <ac:grpSpMkLst>
            <pc:docMk/>
            <pc:sldMk cId="2254166884" sldId="316"/>
            <ac:grpSpMk id="12" creationId="{B4D91304-CBF4-C737-C12A-CCC5A8B09E82}"/>
          </ac:grpSpMkLst>
        </pc:grpChg>
        <pc:picChg chg="del">
          <ac:chgData name="Dennis Frauen" userId="4b21c3718ca34d03" providerId="LiveId" clId="{2C6C3933-E334-40EB-9F46-372C00379520}" dt="2023-08-22T22:35:47.373" v="6685" actId="478"/>
          <ac:picMkLst>
            <pc:docMk/>
            <pc:sldMk cId="2254166884" sldId="316"/>
            <ac:picMk id="6" creationId="{518B4B1F-43BE-D229-93B5-50189562A9A1}"/>
          </ac:picMkLst>
        </pc:picChg>
        <pc:picChg chg="del mod">
          <ac:chgData name="Dennis Frauen" userId="4b21c3718ca34d03" providerId="LiveId" clId="{2C6C3933-E334-40EB-9F46-372C00379520}" dt="2023-08-22T22:36:20.630" v="6698" actId="478"/>
          <ac:picMkLst>
            <pc:docMk/>
            <pc:sldMk cId="2254166884" sldId="316"/>
            <ac:picMk id="8" creationId="{99ED5082-9CE7-DAA2-7572-623ED1491A3A}"/>
          </ac:picMkLst>
        </pc:picChg>
        <pc:picChg chg="del mod">
          <ac:chgData name="Dennis Frauen" userId="4b21c3718ca34d03" providerId="LiveId" clId="{2C6C3933-E334-40EB-9F46-372C00379520}" dt="2023-08-22T22:36:17.202" v="6695" actId="478"/>
          <ac:picMkLst>
            <pc:docMk/>
            <pc:sldMk cId="2254166884" sldId="316"/>
            <ac:picMk id="9" creationId="{7FDCC0FF-6561-5781-789D-C1DA3C770A72}"/>
          </ac:picMkLst>
        </pc:picChg>
      </pc:sldChg>
      <pc:sldMasterChg chg="delSldLayout">
        <pc:chgData name="Dennis Frauen" userId="4b21c3718ca34d03" providerId="LiveId" clId="{2C6C3933-E334-40EB-9F46-372C00379520}" dt="2023-08-15T14:53:50.896" v="1085" actId="2696"/>
        <pc:sldMasterMkLst>
          <pc:docMk/>
          <pc:sldMasterMk cId="2101947696" sldId="2147483662"/>
        </pc:sldMasterMkLst>
        <pc:sldLayoutChg chg="del">
          <pc:chgData name="Dennis Frauen" userId="4b21c3718ca34d03" providerId="LiveId" clId="{2C6C3933-E334-40EB-9F46-372C00379520}" dt="2023-08-15T14:53:50.896" v="1085" actId="2696"/>
          <pc:sldLayoutMkLst>
            <pc:docMk/>
            <pc:sldMasterMk cId="2101947696" sldId="2147483662"/>
            <pc:sldLayoutMk cId="1695430013" sldId="2147483678"/>
          </pc:sldLayoutMkLst>
        </pc:sldLayoutChg>
      </pc:sldMasterChg>
    </pc:docChg>
  </pc:docChgLst>
  <pc:docChgLst>
    <pc:chgData name="Dennis Frauen" userId="4b21c3718ca34d03" providerId="LiveId" clId="{BEE54502-F064-41A4-8C7D-62E97C6F0C94}"/>
    <pc:docChg chg="undo custSel modSld">
      <pc:chgData name="Dennis Frauen" userId="4b21c3718ca34d03" providerId="LiveId" clId="{BEE54502-F064-41A4-8C7D-62E97C6F0C94}" dt="2023-01-05T11:00:46.097" v="741" actId="20577"/>
      <pc:docMkLst>
        <pc:docMk/>
      </pc:docMkLst>
      <pc:sldChg chg="addSp delSp modSp mod">
        <pc:chgData name="Dennis Frauen" userId="4b21c3718ca34d03" providerId="LiveId" clId="{BEE54502-F064-41A4-8C7D-62E97C6F0C94}" dt="2023-01-05T10:03:52.505" v="432" actId="478"/>
        <pc:sldMkLst>
          <pc:docMk/>
          <pc:sldMk cId="2546866578" sldId="266"/>
        </pc:sldMkLst>
        <pc:picChg chg="add del mod">
          <ac:chgData name="Dennis Frauen" userId="4b21c3718ca34d03" providerId="LiveId" clId="{BEE54502-F064-41A4-8C7D-62E97C6F0C94}" dt="2023-01-05T10:03:52.505" v="432" actId="478"/>
          <ac:picMkLst>
            <pc:docMk/>
            <pc:sldMk cId="2546866578" sldId="266"/>
            <ac:picMk id="12" creationId="{D0D954BA-D2DC-05B9-CE0C-1D92D1E5B9AD}"/>
          </ac:picMkLst>
        </pc:picChg>
      </pc:sldChg>
      <pc:sldChg chg="modSp mod">
        <pc:chgData name="Dennis Frauen" userId="4b21c3718ca34d03" providerId="LiveId" clId="{BEE54502-F064-41A4-8C7D-62E97C6F0C94}" dt="2023-01-05T11:00:46.097" v="741" actId="20577"/>
        <pc:sldMkLst>
          <pc:docMk/>
          <pc:sldMk cId="1172126078" sldId="274"/>
        </pc:sldMkLst>
        <pc:spChg chg="mod">
          <ac:chgData name="Dennis Frauen" userId="4b21c3718ca34d03" providerId="LiveId" clId="{BEE54502-F064-41A4-8C7D-62E97C6F0C94}" dt="2023-01-05T11:00:46.097" v="741" actId="20577"/>
          <ac:spMkLst>
            <pc:docMk/>
            <pc:sldMk cId="1172126078" sldId="274"/>
            <ac:spMk id="8" creationId="{9294E0C8-8140-B319-A8EC-0271B96733A7}"/>
          </ac:spMkLst>
        </pc:spChg>
      </pc:sldChg>
      <pc:sldChg chg="delSp modSp mod">
        <pc:chgData name="Dennis Frauen" userId="4b21c3718ca34d03" providerId="LiveId" clId="{BEE54502-F064-41A4-8C7D-62E97C6F0C94}" dt="2023-01-05T10:47:46.206" v="707" actId="6549"/>
        <pc:sldMkLst>
          <pc:docMk/>
          <pc:sldMk cId="1308493408" sldId="275"/>
        </pc:sldMkLst>
        <pc:spChg chg="mod">
          <ac:chgData name="Dennis Frauen" userId="4b21c3718ca34d03" providerId="LiveId" clId="{BEE54502-F064-41A4-8C7D-62E97C6F0C94}" dt="2023-01-05T09:28:39.088" v="385" actId="20577"/>
          <ac:spMkLst>
            <pc:docMk/>
            <pc:sldMk cId="1308493408" sldId="275"/>
            <ac:spMk id="5" creationId="{FAF5D3F3-90DF-4F69-89D5-7E1FF3929BD0}"/>
          </ac:spMkLst>
        </pc:spChg>
        <pc:spChg chg="mod">
          <ac:chgData name="Dennis Frauen" userId="4b21c3718ca34d03" providerId="LiveId" clId="{BEE54502-F064-41A4-8C7D-62E97C6F0C94}" dt="2023-01-05T10:15:04.283" v="705" actId="1076"/>
          <ac:spMkLst>
            <pc:docMk/>
            <pc:sldMk cId="1308493408" sldId="275"/>
            <ac:spMk id="6" creationId="{DC30EA3D-1B19-5EA7-6E8B-CBCA1820C5BF}"/>
          </ac:spMkLst>
        </pc:spChg>
        <pc:spChg chg="del">
          <ac:chgData name="Dennis Frauen" userId="4b21c3718ca34d03" providerId="LiveId" clId="{BEE54502-F064-41A4-8C7D-62E97C6F0C94}" dt="2023-01-05T09:19:50.427" v="103" actId="478"/>
          <ac:spMkLst>
            <pc:docMk/>
            <pc:sldMk cId="1308493408" sldId="275"/>
            <ac:spMk id="8" creationId="{B6FB6C33-1886-8B93-582C-70C88B429FFC}"/>
          </ac:spMkLst>
        </pc:spChg>
        <pc:spChg chg="mod">
          <ac:chgData name="Dennis Frauen" userId="4b21c3718ca34d03" providerId="LiveId" clId="{BEE54502-F064-41A4-8C7D-62E97C6F0C94}" dt="2023-01-05T09:24:10.241" v="320" actId="1076"/>
          <ac:spMkLst>
            <pc:docMk/>
            <pc:sldMk cId="1308493408" sldId="275"/>
            <ac:spMk id="14" creationId="{22735908-C564-3050-703D-284CCCC2187F}"/>
          </ac:spMkLst>
        </pc:spChg>
        <pc:spChg chg="mod">
          <ac:chgData name="Dennis Frauen" userId="4b21c3718ca34d03" providerId="LiveId" clId="{BEE54502-F064-41A4-8C7D-62E97C6F0C94}" dt="2023-01-05T09:18:52.823" v="82" actId="20577"/>
          <ac:spMkLst>
            <pc:docMk/>
            <pc:sldMk cId="1308493408" sldId="275"/>
            <ac:spMk id="15" creationId="{9A3BAB18-B6C1-928D-9719-0BB9B47B3EE0}"/>
          </ac:spMkLst>
        </pc:spChg>
        <pc:spChg chg="mod">
          <ac:chgData name="Dennis Frauen" userId="4b21c3718ca34d03" providerId="LiveId" clId="{BEE54502-F064-41A4-8C7D-62E97C6F0C94}" dt="2023-01-05T09:23:24.841" v="303" actId="14100"/>
          <ac:spMkLst>
            <pc:docMk/>
            <pc:sldMk cId="1308493408" sldId="275"/>
            <ac:spMk id="18" creationId="{8A94ABA0-DBDB-A42D-DCFB-57C086086923}"/>
          </ac:spMkLst>
        </pc:spChg>
        <pc:spChg chg="mod">
          <ac:chgData name="Dennis Frauen" userId="4b21c3718ca34d03" providerId="LiveId" clId="{BEE54502-F064-41A4-8C7D-62E97C6F0C94}" dt="2023-01-05T09:24:02.673" v="318" actId="1076"/>
          <ac:spMkLst>
            <pc:docMk/>
            <pc:sldMk cId="1308493408" sldId="275"/>
            <ac:spMk id="19" creationId="{80D5B3F2-F173-3E17-26CD-3F55710E8601}"/>
          </ac:spMkLst>
        </pc:spChg>
        <pc:spChg chg="mod">
          <ac:chgData name="Dennis Frauen" userId="4b21c3718ca34d03" providerId="LiveId" clId="{BEE54502-F064-41A4-8C7D-62E97C6F0C94}" dt="2023-01-05T09:24:06.227" v="319" actId="1076"/>
          <ac:spMkLst>
            <pc:docMk/>
            <pc:sldMk cId="1308493408" sldId="275"/>
            <ac:spMk id="20" creationId="{846F363B-797A-9061-48DD-1CF23993B4F0}"/>
          </ac:spMkLst>
        </pc:spChg>
        <pc:spChg chg="mod">
          <ac:chgData name="Dennis Frauen" userId="4b21c3718ca34d03" providerId="LiveId" clId="{BEE54502-F064-41A4-8C7D-62E97C6F0C94}" dt="2023-01-05T10:47:46.206" v="707" actId="6549"/>
          <ac:spMkLst>
            <pc:docMk/>
            <pc:sldMk cId="1308493408" sldId="275"/>
            <ac:spMk id="24" creationId="{BB74F8B7-E34F-75FC-9ECD-CCD4167E1103}"/>
          </ac:spMkLst>
        </pc:spChg>
      </pc:sldChg>
      <pc:sldChg chg="modSp mod">
        <pc:chgData name="Dennis Frauen" userId="4b21c3718ca34d03" providerId="LiveId" clId="{BEE54502-F064-41A4-8C7D-62E97C6F0C94}" dt="2023-01-05T09:33:59.752" v="407" actId="20577"/>
        <pc:sldMkLst>
          <pc:docMk/>
          <pc:sldMk cId="3589205990" sldId="276"/>
        </pc:sldMkLst>
        <pc:spChg chg="mod">
          <ac:chgData name="Dennis Frauen" userId="4b21c3718ca34d03" providerId="LiveId" clId="{BEE54502-F064-41A4-8C7D-62E97C6F0C94}" dt="2023-01-05T09:33:59.752" v="407" actId="20577"/>
          <ac:spMkLst>
            <pc:docMk/>
            <pc:sldMk cId="3589205990" sldId="276"/>
            <ac:spMk id="7" creationId="{B2DE2778-8BF2-4094-18B6-F8DF66069680}"/>
          </ac:spMkLst>
        </pc:spChg>
      </pc:sldChg>
      <pc:sldChg chg="modSp mod">
        <pc:chgData name="Dennis Frauen" userId="4b21c3718ca34d03" providerId="LiveId" clId="{BEE54502-F064-41A4-8C7D-62E97C6F0C94}" dt="2023-01-05T10:14:19.198" v="704" actId="6549"/>
        <pc:sldMkLst>
          <pc:docMk/>
          <pc:sldMk cId="3993917524" sldId="280"/>
        </pc:sldMkLst>
        <pc:spChg chg="mod">
          <ac:chgData name="Dennis Frauen" userId="4b21c3718ca34d03" providerId="LiveId" clId="{BEE54502-F064-41A4-8C7D-62E97C6F0C94}" dt="2023-01-05T10:13:19.778" v="691" actId="1076"/>
          <ac:spMkLst>
            <pc:docMk/>
            <pc:sldMk cId="3993917524" sldId="280"/>
            <ac:spMk id="9" creationId="{0657A27E-2C34-07EE-4DE9-6C4A13AE39F1}"/>
          </ac:spMkLst>
        </pc:spChg>
        <pc:spChg chg="mod">
          <ac:chgData name="Dennis Frauen" userId="4b21c3718ca34d03" providerId="LiveId" clId="{BEE54502-F064-41A4-8C7D-62E97C6F0C94}" dt="2023-01-05T10:13:31.206" v="695" actId="1076"/>
          <ac:spMkLst>
            <pc:docMk/>
            <pc:sldMk cId="3993917524" sldId="280"/>
            <ac:spMk id="10" creationId="{E93B2D00-50C6-67CF-9E45-9CB330BEB41E}"/>
          </ac:spMkLst>
        </pc:spChg>
        <pc:spChg chg="mod">
          <ac:chgData name="Dennis Frauen" userId="4b21c3718ca34d03" providerId="LiveId" clId="{BEE54502-F064-41A4-8C7D-62E97C6F0C94}" dt="2023-01-05T10:13:27.314" v="694" actId="1076"/>
          <ac:spMkLst>
            <pc:docMk/>
            <pc:sldMk cId="3993917524" sldId="280"/>
            <ac:spMk id="21" creationId="{0732529B-DAD5-9986-AAAC-ABEBE2D96A1F}"/>
          </ac:spMkLst>
        </pc:spChg>
        <pc:spChg chg="mod">
          <ac:chgData name="Dennis Frauen" userId="4b21c3718ca34d03" providerId="LiveId" clId="{BEE54502-F064-41A4-8C7D-62E97C6F0C94}" dt="2023-01-05T10:13:24.362" v="693" actId="1076"/>
          <ac:spMkLst>
            <pc:docMk/>
            <pc:sldMk cId="3993917524" sldId="280"/>
            <ac:spMk id="22" creationId="{825DAF50-6B23-16B8-5A1B-2F71B33B18B9}"/>
          </ac:spMkLst>
        </pc:spChg>
        <pc:spChg chg="mod">
          <ac:chgData name="Dennis Frauen" userId="4b21c3718ca34d03" providerId="LiveId" clId="{BEE54502-F064-41A4-8C7D-62E97C6F0C94}" dt="2023-01-05T10:13:34.111" v="696" actId="1076"/>
          <ac:spMkLst>
            <pc:docMk/>
            <pc:sldMk cId="3993917524" sldId="280"/>
            <ac:spMk id="23" creationId="{FC1D108F-BBCF-E48F-AF90-5D89818CF83B}"/>
          </ac:spMkLst>
        </pc:spChg>
        <pc:spChg chg="mod">
          <ac:chgData name="Dennis Frauen" userId="4b21c3718ca34d03" providerId="LiveId" clId="{BEE54502-F064-41A4-8C7D-62E97C6F0C94}" dt="2023-01-05T10:13:43.986" v="698" actId="1076"/>
          <ac:spMkLst>
            <pc:docMk/>
            <pc:sldMk cId="3993917524" sldId="280"/>
            <ac:spMk id="24" creationId="{4A03A4B4-509E-385E-DFAF-85B6FB0693B8}"/>
          </ac:spMkLst>
        </pc:spChg>
        <pc:graphicFrameChg chg="modGraphic">
          <ac:chgData name="Dennis Frauen" userId="4b21c3718ca34d03" providerId="LiveId" clId="{BEE54502-F064-41A4-8C7D-62E97C6F0C94}" dt="2023-01-05T10:14:19.198" v="704" actId="6549"/>
          <ac:graphicFrameMkLst>
            <pc:docMk/>
            <pc:sldMk cId="3993917524" sldId="280"/>
            <ac:graphicFrameMk id="6" creationId="{056F0199-AD1D-35C8-6FD0-197BA70F9194}"/>
          </ac:graphicFrameMkLst>
        </pc:graphicFrameChg>
      </pc:sldChg>
      <pc:sldChg chg="modSp mod">
        <pc:chgData name="Dennis Frauen" userId="4b21c3718ca34d03" providerId="LiveId" clId="{BEE54502-F064-41A4-8C7D-62E97C6F0C94}" dt="2023-01-05T09:46:40.429" v="430" actId="20577"/>
        <pc:sldMkLst>
          <pc:docMk/>
          <pc:sldMk cId="1783857672" sldId="281"/>
        </pc:sldMkLst>
        <pc:spChg chg="mod">
          <ac:chgData name="Dennis Frauen" userId="4b21c3718ca34d03" providerId="LiveId" clId="{BEE54502-F064-41A4-8C7D-62E97C6F0C94}" dt="2023-01-05T09:46:40.429" v="430" actId="20577"/>
          <ac:spMkLst>
            <pc:docMk/>
            <pc:sldMk cId="1783857672" sldId="281"/>
            <ac:spMk id="3" creationId="{45BAAA01-FED1-419E-DE14-1EA90997BAF5}"/>
          </ac:spMkLst>
        </pc:spChg>
      </pc:sldChg>
      <pc:sldChg chg="addSp modSp mod">
        <pc:chgData name="Dennis Frauen" userId="4b21c3718ca34d03" providerId="LiveId" clId="{BEE54502-F064-41A4-8C7D-62E97C6F0C94}" dt="2023-01-05T10:56:14.107" v="732" actId="20577"/>
        <pc:sldMkLst>
          <pc:docMk/>
          <pc:sldMk cId="1955648431" sldId="285"/>
        </pc:sldMkLst>
        <pc:spChg chg="mod">
          <ac:chgData name="Dennis Frauen" userId="4b21c3718ca34d03" providerId="LiveId" clId="{BEE54502-F064-41A4-8C7D-62E97C6F0C94}" dt="2023-01-05T10:56:14.107" v="732" actId="20577"/>
          <ac:spMkLst>
            <pc:docMk/>
            <pc:sldMk cId="1955648431" sldId="285"/>
            <ac:spMk id="3" creationId="{73302A6D-C82F-BD8E-6313-94900D976ADC}"/>
          </ac:spMkLst>
        </pc:spChg>
        <pc:picChg chg="mod">
          <ac:chgData name="Dennis Frauen" userId="4b21c3718ca34d03" providerId="LiveId" clId="{BEE54502-F064-41A4-8C7D-62E97C6F0C94}" dt="2023-01-05T09:26:15.070" v="370" actId="1035"/>
          <ac:picMkLst>
            <pc:docMk/>
            <pc:sldMk cId="1955648431" sldId="285"/>
            <ac:picMk id="4" creationId="{A27B2D9B-125B-3340-9715-E7FF4340F851}"/>
          </ac:picMkLst>
        </pc:picChg>
        <pc:picChg chg="mod">
          <ac:chgData name="Dennis Frauen" userId="4b21c3718ca34d03" providerId="LiveId" clId="{BEE54502-F064-41A4-8C7D-62E97C6F0C94}" dt="2023-01-05T09:26:44.942" v="380" actId="1035"/>
          <ac:picMkLst>
            <pc:docMk/>
            <pc:sldMk cId="1955648431" sldId="285"/>
            <ac:picMk id="7" creationId="{5A0B8B7C-85B9-1EBD-063F-D37238CF8FA7}"/>
          </ac:picMkLst>
        </pc:picChg>
        <pc:picChg chg="add mod">
          <ac:chgData name="Dennis Frauen" userId="4b21c3718ca34d03" providerId="LiveId" clId="{BEE54502-F064-41A4-8C7D-62E97C6F0C94}" dt="2023-01-05T09:26:36.040" v="378" actId="1035"/>
          <ac:picMkLst>
            <pc:docMk/>
            <pc:sldMk cId="1955648431" sldId="285"/>
            <ac:picMk id="10" creationId="{6CBC65B1-E5E5-15C1-DB84-22D05FA8A585}"/>
          </ac:picMkLst>
        </pc:picChg>
      </pc:sldChg>
      <pc:sldChg chg="modSp mod">
        <pc:chgData name="Dennis Frauen" userId="4b21c3718ca34d03" providerId="LiveId" clId="{BEE54502-F064-41A4-8C7D-62E97C6F0C94}" dt="2023-01-05T09:27:10.259" v="383" actId="1076"/>
        <pc:sldMkLst>
          <pc:docMk/>
          <pc:sldMk cId="4229390559" sldId="287"/>
        </pc:sldMkLst>
        <pc:spChg chg="ord">
          <ac:chgData name="Dennis Frauen" userId="4b21c3718ca34d03" providerId="LiveId" clId="{BEE54502-F064-41A4-8C7D-62E97C6F0C94}" dt="2023-01-05T09:27:04.265" v="381" actId="167"/>
          <ac:spMkLst>
            <pc:docMk/>
            <pc:sldMk cId="4229390559" sldId="287"/>
            <ac:spMk id="9" creationId="{B24C1B12-58A7-994F-9176-0C715440F81C}"/>
          </ac:spMkLst>
        </pc:spChg>
        <pc:picChg chg="mod">
          <ac:chgData name="Dennis Frauen" userId="4b21c3718ca34d03" providerId="LiveId" clId="{BEE54502-F064-41A4-8C7D-62E97C6F0C94}" dt="2023-01-05T09:27:10.259" v="383" actId="1076"/>
          <ac:picMkLst>
            <pc:docMk/>
            <pc:sldMk cId="4229390559" sldId="287"/>
            <ac:picMk id="3" creationId="{4E77A0E3-9CA3-38B8-308D-4D8611F24DCB}"/>
          </ac:picMkLst>
        </pc:picChg>
        <pc:picChg chg="mod">
          <ac:chgData name="Dennis Frauen" userId="4b21c3718ca34d03" providerId="LiveId" clId="{BEE54502-F064-41A4-8C7D-62E97C6F0C94}" dt="2023-01-05T09:27:08.373" v="382" actId="1076"/>
          <ac:picMkLst>
            <pc:docMk/>
            <pc:sldMk cId="4229390559" sldId="287"/>
            <ac:picMk id="8" creationId="{753357C9-848A-C11C-64FF-40BC501D7C7B}"/>
          </ac:picMkLst>
        </pc:picChg>
      </pc:sldChg>
    </pc:docChg>
  </pc:docChgLst>
  <pc:docChgLst>
    <pc:chgData name="Dennis Frauen" userId="4b21c3718ca34d03" providerId="LiveId" clId="{F2CE1313-6E50-47E9-9188-B2726E1563DF}"/>
    <pc:docChg chg="undo custSel addSld delSld modSld sldOrd modSection">
      <pc:chgData name="Dennis Frauen" userId="4b21c3718ca34d03" providerId="LiveId" clId="{F2CE1313-6E50-47E9-9188-B2726E1563DF}" dt="2023-03-16T18:17:59.269" v="997" actId="1076"/>
      <pc:docMkLst>
        <pc:docMk/>
      </pc:docMkLst>
      <pc:sldChg chg="modSp mod">
        <pc:chgData name="Dennis Frauen" userId="4b21c3718ca34d03" providerId="LiveId" clId="{F2CE1313-6E50-47E9-9188-B2726E1563DF}" dt="2023-03-16T14:47:52.360" v="117" actId="1076"/>
        <pc:sldMkLst>
          <pc:docMk/>
          <pc:sldMk cId="2797848466" sldId="256"/>
        </pc:sldMkLst>
        <pc:spChg chg="mod">
          <ac:chgData name="Dennis Frauen" userId="4b21c3718ca34d03" providerId="LiveId" clId="{F2CE1313-6E50-47E9-9188-B2726E1563DF}" dt="2023-03-16T14:47:52.360" v="117" actId="1076"/>
          <ac:spMkLst>
            <pc:docMk/>
            <pc:sldMk cId="2797848466" sldId="256"/>
            <ac:spMk id="36" creationId="{BF37735E-EA9C-DDA3-CFBD-B389994C3191}"/>
          </ac:spMkLst>
        </pc:spChg>
        <pc:spChg chg="mod">
          <ac:chgData name="Dennis Frauen" userId="4b21c3718ca34d03" providerId="LiveId" clId="{F2CE1313-6E50-47E9-9188-B2726E1563DF}" dt="2023-03-16T14:47:39.345" v="113" actId="1076"/>
          <ac:spMkLst>
            <pc:docMk/>
            <pc:sldMk cId="2797848466" sldId="256"/>
            <ac:spMk id="38" creationId="{E30CB32A-8745-A398-B470-31776A66BB43}"/>
          </ac:spMkLst>
        </pc:spChg>
      </pc:sldChg>
      <pc:sldChg chg="del">
        <pc:chgData name="Dennis Frauen" userId="4b21c3718ca34d03" providerId="LiveId" clId="{F2CE1313-6E50-47E9-9188-B2726E1563DF}" dt="2023-03-16T17:28:06.636" v="359" actId="2696"/>
        <pc:sldMkLst>
          <pc:docMk/>
          <pc:sldMk cId="2546866578" sldId="266"/>
        </pc:sldMkLst>
      </pc:sldChg>
      <pc:sldChg chg="modSp mod ord">
        <pc:chgData name="Dennis Frauen" userId="4b21c3718ca34d03" providerId="LiveId" clId="{F2CE1313-6E50-47E9-9188-B2726E1563DF}" dt="2023-03-16T17:28:28.535" v="370"/>
        <pc:sldMkLst>
          <pc:docMk/>
          <pc:sldMk cId="1109912584" sldId="268"/>
        </pc:sldMkLst>
        <pc:spChg chg="mod">
          <ac:chgData name="Dennis Frauen" userId="4b21c3718ca34d03" providerId="LiveId" clId="{F2CE1313-6E50-47E9-9188-B2726E1563DF}" dt="2023-03-16T17:28:19.638" v="366" actId="20577"/>
          <ac:spMkLst>
            <pc:docMk/>
            <pc:sldMk cId="1109912584" sldId="268"/>
            <ac:spMk id="11" creationId="{E83A72A0-A89A-73C2-FCEE-47F7C981717D}"/>
          </ac:spMkLst>
        </pc:spChg>
      </pc:sldChg>
      <pc:sldChg chg="del">
        <pc:chgData name="Dennis Frauen" userId="4b21c3718ca34d03" providerId="LiveId" clId="{F2CE1313-6E50-47E9-9188-B2726E1563DF}" dt="2023-03-16T16:40:06.892" v="218" actId="2696"/>
        <pc:sldMkLst>
          <pc:docMk/>
          <pc:sldMk cId="1172126078" sldId="274"/>
        </pc:sldMkLst>
      </pc:sldChg>
      <pc:sldChg chg="addSp delSp modSp mod">
        <pc:chgData name="Dennis Frauen" userId="4b21c3718ca34d03" providerId="LiveId" clId="{F2CE1313-6E50-47E9-9188-B2726E1563DF}" dt="2023-03-16T17:57:43.385" v="635" actId="1076"/>
        <pc:sldMkLst>
          <pc:docMk/>
          <pc:sldMk cId="1308493408" sldId="275"/>
        </pc:sldMkLst>
        <pc:spChg chg="mod">
          <ac:chgData name="Dennis Frauen" userId="4b21c3718ca34d03" providerId="LiveId" clId="{F2CE1313-6E50-47E9-9188-B2726E1563DF}" dt="2023-03-16T17:22:46.947" v="276" actId="20577"/>
          <ac:spMkLst>
            <pc:docMk/>
            <pc:sldMk cId="1308493408" sldId="275"/>
            <ac:spMk id="5" creationId="{FAF5D3F3-90DF-4F69-89D5-7E1FF3929BD0}"/>
          </ac:spMkLst>
        </pc:spChg>
        <pc:spChg chg="del">
          <ac:chgData name="Dennis Frauen" userId="4b21c3718ca34d03" providerId="LiveId" clId="{F2CE1313-6E50-47E9-9188-B2726E1563DF}" dt="2023-03-16T16:48:11.714" v="227" actId="478"/>
          <ac:spMkLst>
            <pc:docMk/>
            <pc:sldMk cId="1308493408" sldId="275"/>
            <ac:spMk id="6" creationId="{DC30EA3D-1B19-5EA7-6E8B-CBCA1820C5BF}"/>
          </ac:spMkLst>
        </pc:spChg>
        <pc:spChg chg="del">
          <ac:chgData name="Dennis Frauen" userId="4b21c3718ca34d03" providerId="LiveId" clId="{F2CE1313-6E50-47E9-9188-B2726E1563DF}" dt="2023-03-16T16:48:08.466" v="226" actId="478"/>
          <ac:spMkLst>
            <pc:docMk/>
            <pc:sldMk cId="1308493408" sldId="275"/>
            <ac:spMk id="14" creationId="{22735908-C564-3050-703D-284CCCC2187F}"/>
          </ac:spMkLst>
        </pc:spChg>
        <pc:spChg chg="del">
          <ac:chgData name="Dennis Frauen" userId="4b21c3718ca34d03" providerId="LiveId" clId="{F2CE1313-6E50-47E9-9188-B2726E1563DF}" dt="2023-03-16T16:48:08.466" v="226" actId="478"/>
          <ac:spMkLst>
            <pc:docMk/>
            <pc:sldMk cId="1308493408" sldId="275"/>
            <ac:spMk id="15" creationId="{9A3BAB18-B6C1-928D-9719-0BB9B47B3EE0}"/>
          </ac:spMkLst>
        </pc:spChg>
        <pc:spChg chg="del">
          <ac:chgData name="Dennis Frauen" userId="4b21c3718ca34d03" providerId="LiveId" clId="{F2CE1313-6E50-47E9-9188-B2726E1563DF}" dt="2023-03-16T16:48:08.466" v="226" actId="478"/>
          <ac:spMkLst>
            <pc:docMk/>
            <pc:sldMk cId="1308493408" sldId="275"/>
            <ac:spMk id="18" creationId="{8A94ABA0-DBDB-A42D-DCFB-57C086086923}"/>
          </ac:spMkLst>
        </pc:spChg>
        <pc:spChg chg="del">
          <ac:chgData name="Dennis Frauen" userId="4b21c3718ca34d03" providerId="LiveId" clId="{F2CE1313-6E50-47E9-9188-B2726E1563DF}" dt="2023-03-16T16:48:08.466" v="226" actId="478"/>
          <ac:spMkLst>
            <pc:docMk/>
            <pc:sldMk cId="1308493408" sldId="275"/>
            <ac:spMk id="19" creationId="{80D5B3F2-F173-3E17-26CD-3F55710E8601}"/>
          </ac:spMkLst>
        </pc:spChg>
        <pc:spChg chg="del">
          <ac:chgData name="Dennis Frauen" userId="4b21c3718ca34d03" providerId="LiveId" clId="{F2CE1313-6E50-47E9-9188-B2726E1563DF}" dt="2023-03-16T16:48:08.466" v="226" actId="478"/>
          <ac:spMkLst>
            <pc:docMk/>
            <pc:sldMk cId="1308493408" sldId="275"/>
            <ac:spMk id="20" creationId="{846F363B-797A-9061-48DD-1CF23993B4F0}"/>
          </ac:spMkLst>
        </pc:spChg>
        <pc:spChg chg="del">
          <ac:chgData name="Dennis Frauen" userId="4b21c3718ca34d03" providerId="LiveId" clId="{F2CE1313-6E50-47E9-9188-B2726E1563DF}" dt="2023-03-16T16:48:08.466" v="226" actId="478"/>
          <ac:spMkLst>
            <pc:docMk/>
            <pc:sldMk cId="1308493408" sldId="275"/>
            <ac:spMk id="21" creationId="{D196363B-EF6D-4A29-9CF0-41AEEB75F811}"/>
          </ac:spMkLst>
        </pc:spChg>
        <pc:spChg chg="mod">
          <ac:chgData name="Dennis Frauen" userId="4b21c3718ca34d03" providerId="LiveId" clId="{F2CE1313-6E50-47E9-9188-B2726E1563DF}" dt="2023-03-16T17:57:43.385" v="635" actId="1076"/>
          <ac:spMkLst>
            <pc:docMk/>
            <pc:sldMk cId="1308493408" sldId="275"/>
            <ac:spMk id="24" creationId="{BB74F8B7-E34F-75FC-9ECD-CCD4167E1103}"/>
          </ac:spMkLst>
        </pc:spChg>
        <pc:spChg chg="mod">
          <ac:chgData name="Dennis Frauen" userId="4b21c3718ca34d03" providerId="LiveId" clId="{F2CE1313-6E50-47E9-9188-B2726E1563DF}" dt="2023-03-16T17:57:43.385" v="635" actId="1076"/>
          <ac:spMkLst>
            <pc:docMk/>
            <pc:sldMk cId="1308493408" sldId="275"/>
            <ac:spMk id="27" creationId="{E8953614-9D5A-C869-6FAF-780E355DACFF}"/>
          </ac:spMkLst>
        </pc:spChg>
        <pc:graphicFrameChg chg="add del mod">
          <ac:chgData name="Dennis Frauen" userId="4b21c3718ca34d03" providerId="LiveId" clId="{F2CE1313-6E50-47E9-9188-B2726E1563DF}" dt="2023-03-16T17:18:39.636" v="240" actId="478"/>
          <ac:graphicFrameMkLst>
            <pc:docMk/>
            <pc:sldMk cId="1308493408" sldId="275"/>
            <ac:graphicFrameMk id="3" creationId="{F4C13B4E-2031-D697-310B-D63E6D44366E}"/>
          </ac:graphicFrameMkLst>
        </pc:graphicFrameChg>
        <pc:picChg chg="add del mod">
          <ac:chgData name="Dennis Frauen" userId="4b21c3718ca34d03" providerId="LiveId" clId="{F2CE1313-6E50-47E9-9188-B2726E1563DF}" dt="2023-03-16T17:20:16.349" v="247" actId="478"/>
          <ac:picMkLst>
            <pc:docMk/>
            <pc:sldMk cId="1308493408" sldId="275"/>
            <ac:picMk id="7" creationId="{C2988F3A-D4E2-6958-E6F4-D4FBD5592363}"/>
          </ac:picMkLst>
        </pc:picChg>
        <pc:picChg chg="add del mod">
          <ac:chgData name="Dennis Frauen" userId="4b21c3718ca34d03" providerId="LiveId" clId="{F2CE1313-6E50-47E9-9188-B2726E1563DF}" dt="2023-03-16T17:22:36.484" v="254" actId="478"/>
          <ac:picMkLst>
            <pc:docMk/>
            <pc:sldMk cId="1308493408" sldId="275"/>
            <ac:picMk id="9" creationId="{DCE71BB2-1D95-0B2F-C180-9ECD285E3D47}"/>
          </ac:picMkLst>
        </pc:picChg>
        <pc:picChg chg="add mod">
          <ac:chgData name="Dennis Frauen" userId="4b21c3718ca34d03" providerId="LiveId" clId="{F2CE1313-6E50-47E9-9188-B2726E1563DF}" dt="2023-03-16T17:51:47.891" v="609" actId="1076"/>
          <ac:picMkLst>
            <pc:docMk/>
            <pc:sldMk cId="1308493408" sldId="275"/>
            <ac:picMk id="11" creationId="{E528189E-E740-A4BF-F4E9-BA767C44A23E}"/>
          </ac:picMkLst>
        </pc:picChg>
      </pc:sldChg>
      <pc:sldChg chg="del">
        <pc:chgData name="Dennis Frauen" userId="4b21c3718ca34d03" providerId="LiveId" clId="{F2CE1313-6E50-47E9-9188-B2726E1563DF}" dt="2023-03-16T18:05:43.868" v="786" actId="2696"/>
        <pc:sldMkLst>
          <pc:docMk/>
          <pc:sldMk cId="3589205990" sldId="276"/>
        </pc:sldMkLst>
      </pc:sldChg>
      <pc:sldChg chg="del">
        <pc:chgData name="Dennis Frauen" userId="4b21c3718ca34d03" providerId="LiveId" clId="{F2CE1313-6E50-47E9-9188-B2726E1563DF}" dt="2023-03-16T18:05:40.149" v="785" actId="2696"/>
        <pc:sldMkLst>
          <pc:docMk/>
          <pc:sldMk cId="1260488698" sldId="279"/>
        </pc:sldMkLst>
      </pc:sldChg>
      <pc:sldChg chg="del">
        <pc:chgData name="Dennis Frauen" userId="4b21c3718ca34d03" providerId="LiveId" clId="{F2CE1313-6E50-47E9-9188-B2726E1563DF}" dt="2023-03-16T16:40:28.855" v="221" actId="2696"/>
        <pc:sldMkLst>
          <pc:docMk/>
          <pc:sldMk cId="3993917524" sldId="280"/>
        </pc:sldMkLst>
      </pc:sldChg>
      <pc:sldChg chg="addSp delSp modSp mod">
        <pc:chgData name="Dennis Frauen" userId="4b21c3718ca34d03" providerId="LiveId" clId="{F2CE1313-6E50-47E9-9188-B2726E1563DF}" dt="2023-03-16T18:17:59.269" v="997" actId="1076"/>
        <pc:sldMkLst>
          <pc:docMk/>
          <pc:sldMk cId="1783857672" sldId="281"/>
        </pc:sldMkLst>
        <pc:spChg chg="mod">
          <ac:chgData name="Dennis Frauen" userId="4b21c3718ca34d03" providerId="LiveId" clId="{F2CE1313-6E50-47E9-9188-B2726E1563DF}" dt="2023-03-16T18:17:43.651" v="995" actId="20577"/>
          <ac:spMkLst>
            <pc:docMk/>
            <pc:sldMk cId="1783857672" sldId="281"/>
            <ac:spMk id="3" creationId="{45BAAA01-FED1-419E-DE14-1EA90997BAF5}"/>
          </ac:spMkLst>
        </pc:spChg>
        <pc:spChg chg="mod">
          <ac:chgData name="Dennis Frauen" userId="4b21c3718ca34d03" providerId="LiveId" clId="{F2CE1313-6E50-47E9-9188-B2726E1563DF}" dt="2023-03-16T16:38:25.459" v="206" actId="20577"/>
          <ac:spMkLst>
            <pc:docMk/>
            <pc:sldMk cId="1783857672" sldId="281"/>
            <ac:spMk id="5" creationId="{FAF5D3F3-90DF-4F69-89D5-7E1FF3929BD0}"/>
          </ac:spMkLst>
        </pc:spChg>
        <pc:spChg chg="mod">
          <ac:chgData name="Dennis Frauen" userId="4b21c3718ca34d03" providerId="LiveId" clId="{F2CE1313-6E50-47E9-9188-B2726E1563DF}" dt="2023-03-16T18:17:53.918" v="996" actId="1076"/>
          <ac:spMkLst>
            <pc:docMk/>
            <pc:sldMk cId="1783857672" sldId="281"/>
            <ac:spMk id="7" creationId="{40AD9E2D-EEA9-A387-BBDD-BB5A766F3CAF}"/>
          </ac:spMkLst>
        </pc:spChg>
        <pc:graphicFrameChg chg="add mod">
          <ac:chgData name="Dennis Frauen" userId="4b21c3718ca34d03" providerId="LiveId" clId="{F2CE1313-6E50-47E9-9188-B2726E1563DF}" dt="2023-03-16T18:17:59.269" v="997" actId="1076"/>
          <ac:graphicFrameMkLst>
            <pc:docMk/>
            <pc:sldMk cId="1783857672" sldId="281"/>
            <ac:graphicFrameMk id="8" creationId="{57B67E86-BB40-C0CA-F1D4-30B7E7B4E017}"/>
          </ac:graphicFrameMkLst>
        </pc:graphicFrameChg>
        <pc:picChg chg="del">
          <ac:chgData name="Dennis Frauen" userId="4b21c3718ca34d03" providerId="LiveId" clId="{F2CE1313-6E50-47E9-9188-B2726E1563DF}" dt="2023-03-16T16:38:42.386" v="207" actId="478"/>
          <ac:picMkLst>
            <pc:docMk/>
            <pc:sldMk cId="1783857672" sldId="281"/>
            <ac:picMk id="6" creationId="{06820B8A-FC09-084B-BB19-201665515962}"/>
          </ac:picMkLst>
        </pc:picChg>
      </pc:sldChg>
      <pc:sldChg chg="addSp delSp modSp mod">
        <pc:chgData name="Dennis Frauen" userId="4b21c3718ca34d03" providerId="LiveId" clId="{F2CE1313-6E50-47E9-9188-B2726E1563DF}" dt="2023-03-16T16:37:56.226" v="122" actId="1076"/>
        <pc:sldMkLst>
          <pc:docMk/>
          <pc:sldMk cId="1627575342" sldId="282"/>
        </pc:sldMkLst>
        <pc:picChg chg="add mod">
          <ac:chgData name="Dennis Frauen" userId="4b21c3718ca34d03" providerId="LiveId" clId="{F2CE1313-6E50-47E9-9188-B2726E1563DF}" dt="2023-03-16T16:37:56.226" v="122" actId="1076"/>
          <ac:picMkLst>
            <pc:docMk/>
            <pc:sldMk cId="1627575342" sldId="282"/>
            <ac:picMk id="3" creationId="{B8AA6500-AA62-3079-BFD8-4F83FA8FF41A}"/>
          </ac:picMkLst>
        </pc:picChg>
        <pc:picChg chg="del">
          <ac:chgData name="Dennis Frauen" userId="4b21c3718ca34d03" providerId="LiveId" clId="{F2CE1313-6E50-47E9-9188-B2726E1563DF}" dt="2023-03-16T16:37:29.857" v="120" actId="478"/>
          <ac:picMkLst>
            <pc:docMk/>
            <pc:sldMk cId="1627575342" sldId="282"/>
            <ac:picMk id="4" creationId="{BBE288E9-E602-D46E-61CE-B110B8991641}"/>
          </ac:picMkLst>
        </pc:picChg>
      </pc:sldChg>
      <pc:sldChg chg="delSp del mod">
        <pc:chgData name="Dennis Frauen" userId="4b21c3718ca34d03" providerId="LiveId" clId="{F2CE1313-6E50-47E9-9188-B2726E1563DF}" dt="2023-03-16T16:37:24.942" v="119" actId="2696"/>
        <pc:sldMkLst>
          <pc:docMk/>
          <pc:sldMk cId="262479729" sldId="283"/>
        </pc:sldMkLst>
        <pc:picChg chg="del">
          <ac:chgData name="Dennis Frauen" userId="4b21c3718ca34d03" providerId="LiveId" clId="{F2CE1313-6E50-47E9-9188-B2726E1563DF}" dt="2023-03-16T16:37:22.444" v="118" actId="478"/>
          <ac:picMkLst>
            <pc:docMk/>
            <pc:sldMk cId="262479729" sldId="283"/>
            <ac:picMk id="6" creationId="{94AD826C-6BEE-6636-CA43-CDE554CCDEA7}"/>
          </ac:picMkLst>
        </pc:picChg>
      </pc:sldChg>
      <pc:sldChg chg="del">
        <pc:chgData name="Dennis Frauen" userId="4b21c3718ca34d03" providerId="LiveId" clId="{F2CE1313-6E50-47E9-9188-B2726E1563DF}" dt="2023-03-16T17:28:04.890" v="358" actId="2696"/>
        <pc:sldMkLst>
          <pc:docMk/>
          <pc:sldMk cId="1464516962" sldId="284"/>
        </pc:sldMkLst>
      </pc:sldChg>
      <pc:sldChg chg="del">
        <pc:chgData name="Dennis Frauen" userId="4b21c3718ca34d03" providerId="LiveId" clId="{F2CE1313-6E50-47E9-9188-B2726E1563DF}" dt="2023-03-16T16:40:18.886" v="220" actId="2696"/>
        <pc:sldMkLst>
          <pc:docMk/>
          <pc:sldMk cId="1955648431" sldId="285"/>
        </pc:sldMkLst>
      </pc:sldChg>
      <pc:sldChg chg="del">
        <pc:chgData name="Dennis Frauen" userId="4b21c3718ca34d03" providerId="LiveId" clId="{F2CE1313-6E50-47E9-9188-B2726E1563DF}" dt="2023-03-16T16:40:15.535" v="219" actId="2696"/>
        <pc:sldMkLst>
          <pc:docMk/>
          <pc:sldMk cId="975015743" sldId="286"/>
        </pc:sldMkLst>
      </pc:sldChg>
      <pc:sldChg chg="del">
        <pc:chgData name="Dennis Frauen" userId="4b21c3718ca34d03" providerId="LiveId" clId="{F2CE1313-6E50-47E9-9188-B2726E1563DF}" dt="2023-03-16T17:28:08.882" v="360" actId="2696"/>
        <pc:sldMkLst>
          <pc:docMk/>
          <pc:sldMk cId="4229390559" sldId="287"/>
        </pc:sldMkLst>
      </pc:sldChg>
      <pc:sldChg chg="addSp delSp modSp add del mod">
        <pc:chgData name="Dennis Frauen" userId="4b21c3718ca34d03" providerId="LiveId" clId="{F2CE1313-6E50-47E9-9188-B2726E1563DF}" dt="2023-03-16T16:39:30.580" v="217" actId="2696"/>
        <pc:sldMkLst>
          <pc:docMk/>
          <pc:sldMk cId="2573169219" sldId="288"/>
        </pc:sldMkLst>
        <pc:spChg chg="mod">
          <ac:chgData name="Dennis Frauen" userId="4b21c3718ca34d03" providerId="LiveId" clId="{F2CE1313-6E50-47E9-9188-B2726E1563DF}" dt="2023-03-16T16:39:27.878" v="216" actId="14100"/>
          <ac:spMkLst>
            <pc:docMk/>
            <pc:sldMk cId="2573169219" sldId="288"/>
            <ac:spMk id="5" creationId="{FAF5D3F3-90DF-4F69-89D5-7E1FF3929BD0}"/>
          </ac:spMkLst>
        </pc:spChg>
        <pc:graphicFrameChg chg="add mod">
          <ac:chgData name="Dennis Frauen" userId="4b21c3718ca34d03" providerId="LiveId" clId="{F2CE1313-6E50-47E9-9188-B2726E1563DF}" dt="2023-03-16T16:39:27.878" v="216" actId="14100"/>
          <ac:graphicFrameMkLst>
            <pc:docMk/>
            <pc:sldMk cId="2573169219" sldId="288"/>
            <ac:graphicFrameMk id="4" creationId="{947B1339-E210-5BE7-DF45-9F6D305655B0}"/>
          </ac:graphicFrameMkLst>
        </pc:graphicFrameChg>
        <pc:picChg chg="del">
          <ac:chgData name="Dennis Frauen" userId="4b21c3718ca34d03" providerId="LiveId" clId="{F2CE1313-6E50-47E9-9188-B2726E1563DF}" dt="2023-03-16T16:38:54.794" v="209" actId="478"/>
          <ac:picMkLst>
            <pc:docMk/>
            <pc:sldMk cId="2573169219" sldId="288"/>
            <ac:picMk id="3" creationId="{B8AA6500-AA62-3079-BFD8-4F83FA8FF41A}"/>
          </ac:picMkLst>
        </pc:picChg>
      </pc:sldChg>
      <pc:sldChg chg="addSp delSp modSp add mod">
        <pc:chgData name="Dennis Frauen" userId="4b21c3718ca34d03" providerId="LiveId" clId="{F2CE1313-6E50-47E9-9188-B2726E1563DF}" dt="2023-03-16T17:50:53.777" v="487" actId="1076"/>
        <pc:sldMkLst>
          <pc:docMk/>
          <pc:sldMk cId="2931046241" sldId="288"/>
        </pc:sldMkLst>
        <pc:spChg chg="add del mod">
          <ac:chgData name="Dennis Frauen" userId="4b21c3718ca34d03" providerId="LiveId" clId="{F2CE1313-6E50-47E9-9188-B2726E1563DF}" dt="2023-03-16T17:46:23.045" v="382" actId="478"/>
          <ac:spMkLst>
            <pc:docMk/>
            <pc:sldMk cId="2931046241" sldId="288"/>
            <ac:spMk id="3" creationId="{CBCB3C48-18C1-E7D7-475B-0AC4F524C295}"/>
          </ac:spMkLst>
        </pc:spChg>
        <pc:spChg chg="del mod topLvl">
          <ac:chgData name="Dennis Frauen" userId="4b21c3718ca34d03" providerId="LiveId" clId="{F2CE1313-6E50-47E9-9188-B2726E1563DF}" dt="2023-03-16T17:46:27.047" v="383" actId="478"/>
          <ac:spMkLst>
            <pc:docMk/>
            <pc:sldMk cId="2931046241" sldId="288"/>
            <ac:spMk id="6" creationId="{504440DB-FDBB-9491-FB97-3914335DAFA0}"/>
          </ac:spMkLst>
        </pc:spChg>
        <pc:spChg chg="mod topLvl">
          <ac:chgData name="Dennis Frauen" userId="4b21c3718ca34d03" providerId="LiveId" clId="{F2CE1313-6E50-47E9-9188-B2726E1563DF}" dt="2023-03-16T17:50:48.334" v="486" actId="164"/>
          <ac:spMkLst>
            <pc:docMk/>
            <pc:sldMk cId="2931046241" sldId="288"/>
            <ac:spMk id="12" creationId="{B76EF62B-469B-073D-7B49-D626F267CAC3}"/>
          </ac:spMkLst>
        </pc:spChg>
        <pc:spChg chg="del mod">
          <ac:chgData name="Dennis Frauen" userId="4b21c3718ca34d03" providerId="LiveId" clId="{F2CE1313-6E50-47E9-9188-B2726E1563DF}" dt="2023-03-16T17:45:18.605" v="376" actId="478"/>
          <ac:spMkLst>
            <pc:docMk/>
            <pc:sldMk cId="2931046241" sldId="288"/>
            <ac:spMk id="24" creationId="{BB74F8B7-E34F-75FC-9ECD-CCD4167E1103}"/>
          </ac:spMkLst>
        </pc:spChg>
        <pc:spChg chg="del">
          <ac:chgData name="Dennis Frauen" userId="4b21c3718ca34d03" providerId="LiveId" clId="{F2CE1313-6E50-47E9-9188-B2726E1563DF}" dt="2023-03-16T17:45:20.917" v="377" actId="478"/>
          <ac:spMkLst>
            <pc:docMk/>
            <pc:sldMk cId="2931046241" sldId="288"/>
            <ac:spMk id="27" creationId="{E8953614-9D5A-C869-6FAF-780E355DACFF}"/>
          </ac:spMkLst>
        </pc:spChg>
        <pc:grpChg chg="add del mod">
          <ac:chgData name="Dennis Frauen" userId="4b21c3718ca34d03" providerId="LiveId" clId="{F2CE1313-6E50-47E9-9188-B2726E1563DF}" dt="2023-03-16T17:46:27.047" v="383" actId="478"/>
          <ac:grpSpMkLst>
            <pc:docMk/>
            <pc:sldMk cId="2931046241" sldId="288"/>
            <ac:grpSpMk id="4" creationId="{C407CD68-1D88-C769-5430-130A48B4FA1B}"/>
          </ac:grpSpMkLst>
        </pc:grpChg>
        <pc:grpChg chg="del mod topLvl">
          <ac:chgData name="Dennis Frauen" userId="4b21c3718ca34d03" providerId="LiveId" clId="{F2CE1313-6E50-47E9-9188-B2726E1563DF}" dt="2023-03-16T17:49:09.158" v="483" actId="478"/>
          <ac:grpSpMkLst>
            <pc:docMk/>
            <pc:sldMk cId="2931046241" sldId="288"/>
            <ac:grpSpMk id="7" creationId="{0F29D3CA-B4F8-73A2-142A-0E9D939E256C}"/>
          </ac:grpSpMkLst>
        </pc:grpChg>
        <pc:grpChg chg="del mod topLvl">
          <ac:chgData name="Dennis Frauen" userId="4b21c3718ca34d03" providerId="LiveId" clId="{F2CE1313-6E50-47E9-9188-B2726E1563DF}" dt="2023-03-16T17:50:46.106" v="485" actId="165"/>
          <ac:grpSpMkLst>
            <pc:docMk/>
            <pc:sldMk cId="2931046241" sldId="288"/>
            <ac:grpSpMk id="8" creationId="{5B420E68-B84D-6F6E-66C8-CAF7559856EF}"/>
          </ac:grpSpMkLst>
        </pc:grpChg>
        <pc:grpChg chg="add mod">
          <ac:chgData name="Dennis Frauen" userId="4b21c3718ca34d03" providerId="LiveId" clId="{F2CE1313-6E50-47E9-9188-B2726E1563DF}" dt="2023-03-16T17:50:53.777" v="487" actId="1076"/>
          <ac:grpSpMkLst>
            <pc:docMk/>
            <pc:sldMk cId="2931046241" sldId="288"/>
            <ac:grpSpMk id="22" creationId="{3012068A-AE74-DEE6-69CE-5F731A42F0D0}"/>
          </ac:grpSpMkLst>
        </pc:grpChg>
        <pc:picChg chg="mod">
          <ac:chgData name="Dennis Frauen" userId="4b21c3718ca34d03" providerId="LiveId" clId="{F2CE1313-6E50-47E9-9188-B2726E1563DF}" dt="2023-03-16T17:49:15.286" v="484" actId="1076"/>
          <ac:picMkLst>
            <pc:docMk/>
            <pc:sldMk cId="2931046241" sldId="288"/>
            <ac:picMk id="9" creationId="{DCE71BB2-1D95-0B2F-C180-9ECD285E3D47}"/>
          </ac:picMkLst>
        </pc:picChg>
        <pc:picChg chg="del mod topLvl">
          <ac:chgData name="Dennis Frauen" userId="4b21c3718ca34d03" providerId="LiveId" clId="{F2CE1313-6E50-47E9-9188-B2726E1563DF}" dt="2023-03-16T17:49:09.158" v="483" actId="478"/>
          <ac:picMkLst>
            <pc:docMk/>
            <pc:sldMk cId="2931046241" sldId="288"/>
            <ac:picMk id="10" creationId="{58B4F69E-A1E5-D0B8-C793-34B255009A5C}"/>
          </ac:picMkLst>
        </pc:picChg>
        <pc:picChg chg="del mod">
          <ac:chgData name="Dennis Frauen" userId="4b21c3718ca34d03" providerId="LiveId" clId="{F2CE1313-6E50-47E9-9188-B2726E1563DF}" dt="2023-03-16T17:49:06.149" v="481" actId="478"/>
          <ac:picMkLst>
            <pc:docMk/>
            <pc:sldMk cId="2931046241" sldId="288"/>
            <ac:picMk id="11" creationId="{9B7512C0-C74C-0EA0-72B9-E90C1F8C3D6A}"/>
          </ac:picMkLst>
        </pc:picChg>
        <pc:picChg chg="del mod">
          <ac:chgData name="Dennis Frauen" userId="4b21c3718ca34d03" providerId="LiveId" clId="{F2CE1313-6E50-47E9-9188-B2726E1563DF}" dt="2023-03-16T17:46:34.110" v="385" actId="478"/>
          <ac:picMkLst>
            <pc:docMk/>
            <pc:sldMk cId="2931046241" sldId="288"/>
            <ac:picMk id="13" creationId="{75956B2E-6453-A405-09FB-9F4A09EA1E00}"/>
          </ac:picMkLst>
        </pc:picChg>
        <pc:picChg chg="del mod">
          <ac:chgData name="Dennis Frauen" userId="4b21c3718ca34d03" providerId="LiveId" clId="{F2CE1313-6E50-47E9-9188-B2726E1563DF}" dt="2023-03-16T17:46:43.502" v="389" actId="478"/>
          <ac:picMkLst>
            <pc:docMk/>
            <pc:sldMk cId="2931046241" sldId="288"/>
            <ac:picMk id="14" creationId="{3217117C-4995-F2B9-B4C7-17B2798F7956}"/>
          </ac:picMkLst>
        </pc:picChg>
        <pc:picChg chg="mod topLvl">
          <ac:chgData name="Dennis Frauen" userId="4b21c3718ca34d03" providerId="LiveId" clId="{F2CE1313-6E50-47E9-9188-B2726E1563DF}" dt="2023-03-16T17:50:48.334" v="486" actId="164"/>
          <ac:picMkLst>
            <pc:docMk/>
            <pc:sldMk cId="2931046241" sldId="288"/>
            <ac:picMk id="15" creationId="{C0FC79DB-D9FE-AE8C-5D9C-28DD77C94CF7}"/>
          </ac:picMkLst>
        </pc:picChg>
        <pc:picChg chg="mod topLvl">
          <ac:chgData name="Dennis Frauen" userId="4b21c3718ca34d03" providerId="LiveId" clId="{F2CE1313-6E50-47E9-9188-B2726E1563DF}" dt="2023-03-16T17:50:48.334" v="486" actId="164"/>
          <ac:picMkLst>
            <pc:docMk/>
            <pc:sldMk cId="2931046241" sldId="288"/>
            <ac:picMk id="16" creationId="{6582288C-CFCB-DA2B-E094-E31CE1946C24}"/>
          </ac:picMkLst>
        </pc:picChg>
        <pc:picChg chg="mod topLvl">
          <ac:chgData name="Dennis Frauen" userId="4b21c3718ca34d03" providerId="LiveId" clId="{F2CE1313-6E50-47E9-9188-B2726E1563DF}" dt="2023-03-16T17:50:48.334" v="486" actId="164"/>
          <ac:picMkLst>
            <pc:docMk/>
            <pc:sldMk cId="2931046241" sldId="288"/>
            <ac:picMk id="17" creationId="{3C045607-33DA-E29C-B16C-5B22D1ABF72B}"/>
          </ac:picMkLst>
        </pc:picChg>
        <pc:picChg chg="mod topLvl">
          <ac:chgData name="Dennis Frauen" userId="4b21c3718ca34d03" providerId="LiveId" clId="{F2CE1313-6E50-47E9-9188-B2726E1563DF}" dt="2023-03-16T17:50:48.334" v="486" actId="164"/>
          <ac:picMkLst>
            <pc:docMk/>
            <pc:sldMk cId="2931046241" sldId="288"/>
            <ac:picMk id="18" creationId="{0724A8D9-C7B4-D00F-14D8-BE155A28EA03}"/>
          </ac:picMkLst>
        </pc:picChg>
        <pc:picChg chg="mod topLvl">
          <ac:chgData name="Dennis Frauen" userId="4b21c3718ca34d03" providerId="LiveId" clId="{F2CE1313-6E50-47E9-9188-B2726E1563DF}" dt="2023-03-16T17:50:48.334" v="486" actId="164"/>
          <ac:picMkLst>
            <pc:docMk/>
            <pc:sldMk cId="2931046241" sldId="288"/>
            <ac:picMk id="19" creationId="{540EFF96-AA8C-0E02-F48E-21FF29DEB3C4}"/>
          </ac:picMkLst>
        </pc:picChg>
        <pc:picChg chg="del mod">
          <ac:chgData name="Dennis Frauen" userId="4b21c3718ca34d03" providerId="LiveId" clId="{F2CE1313-6E50-47E9-9188-B2726E1563DF}" dt="2023-03-16T17:48:34.590" v="442" actId="478"/>
          <ac:picMkLst>
            <pc:docMk/>
            <pc:sldMk cId="2931046241" sldId="288"/>
            <ac:picMk id="20" creationId="{C8E8D2F7-48ED-B431-5DF4-40BA0F2FE924}"/>
          </ac:picMkLst>
        </pc:picChg>
        <pc:picChg chg="add del mod">
          <ac:chgData name="Dennis Frauen" userId="4b21c3718ca34d03" providerId="LiveId" clId="{F2CE1313-6E50-47E9-9188-B2726E1563DF}" dt="2023-03-16T17:49:06.756" v="482" actId="478"/>
          <ac:picMkLst>
            <pc:docMk/>
            <pc:sldMk cId="2931046241" sldId="288"/>
            <ac:picMk id="21" creationId="{6952DE61-540F-8356-F9C1-CCC9970C7746}"/>
          </ac:picMkLst>
        </pc:picChg>
      </pc:sldChg>
      <pc:sldChg chg="addSp delSp modSp add mod">
        <pc:chgData name="Dennis Frauen" userId="4b21c3718ca34d03" providerId="LiveId" clId="{F2CE1313-6E50-47E9-9188-B2726E1563DF}" dt="2023-03-16T17:56:55.081" v="634" actId="1076"/>
        <pc:sldMkLst>
          <pc:docMk/>
          <pc:sldMk cId="2552483748" sldId="289"/>
        </pc:sldMkLst>
        <pc:spChg chg="mod">
          <ac:chgData name="Dennis Frauen" userId="4b21c3718ca34d03" providerId="LiveId" clId="{F2CE1313-6E50-47E9-9188-B2726E1563DF}" dt="2023-03-16T17:54:31.068" v="614"/>
          <ac:spMkLst>
            <pc:docMk/>
            <pc:sldMk cId="2552483748" sldId="289"/>
            <ac:spMk id="4" creationId="{6310F221-D1EA-F4B9-0214-88A53F1E6B6B}"/>
          </ac:spMkLst>
        </pc:spChg>
        <pc:spChg chg="mod">
          <ac:chgData name="Dennis Frauen" userId="4b21c3718ca34d03" providerId="LiveId" clId="{F2CE1313-6E50-47E9-9188-B2726E1563DF}" dt="2023-03-16T17:26:08.285" v="301" actId="20577"/>
          <ac:spMkLst>
            <pc:docMk/>
            <pc:sldMk cId="2552483748" sldId="289"/>
            <ac:spMk id="5" creationId="{FAF5D3F3-90DF-4F69-89D5-7E1FF3929BD0}"/>
          </ac:spMkLst>
        </pc:spChg>
        <pc:spChg chg="mod">
          <ac:chgData name="Dennis Frauen" userId="4b21c3718ca34d03" providerId="LiveId" clId="{F2CE1313-6E50-47E9-9188-B2726E1563DF}" dt="2023-03-16T17:54:31.068" v="614"/>
          <ac:spMkLst>
            <pc:docMk/>
            <pc:sldMk cId="2552483748" sldId="289"/>
            <ac:spMk id="11" creationId="{E7F5D041-E1D0-B036-C097-9A4FAE035C6A}"/>
          </ac:spMkLst>
        </pc:spChg>
        <pc:spChg chg="mod">
          <ac:chgData name="Dennis Frauen" userId="4b21c3718ca34d03" providerId="LiveId" clId="{F2CE1313-6E50-47E9-9188-B2726E1563DF}" dt="2023-03-16T17:54:47.669" v="618"/>
          <ac:spMkLst>
            <pc:docMk/>
            <pc:sldMk cId="2552483748" sldId="289"/>
            <ac:spMk id="22" creationId="{0DBBDF0C-9E62-BC8B-9A57-BDFF7F76DBBF}"/>
          </ac:spMkLst>
        </pc:spChg>
        <pc:spChg chg="del">
          <ac:chgData name="Dennis Frauen" userId="4b21c3718ca34d03" providerId="LiveId" clId="{F2CE1313-6E50-47E9-9188-B2726E1563DF}" dt="2023-03-16T17:54:29.326" v="612" actId="478"/>
          <ac:spMkLst>
            <pc:docMk/>
            <pc:sldMk cId="2552483748" sldId="289"/>
            <ac:spMk id="24" creationId="{BB74F8B7-E34F-75FC-9ECD-CCD4167E1103}"/>
          </ac:spMkLst>
        </pc:spChg>
        <pc:spChg chg="del">
          <ac:chgData name="Dennis Frauen" userId="4b21c3718ca34d03" providerId="LiveId" clId="{F2CE1313-6E50-47E9-9188-B2726E1563DF}" dt="2023-03-16T17:54:30.182" v="613" actId="478"/>
          <ac:spMkLst>
            <pc:docMk/>
            <pc:sldMk cId="2552483748" sldId="289"/>
            <ac:spMk id="27" creationId="{E8953614-9D5A-C869-6FAF-780E355DACFF}"/>
          </ac:spMkLst>
        </pc:spChg>
        <pc:spChg chg="mod">
          <ac:chgData name="Dennis Frauen" userId="4b21c3718ca34d03" providerId="LiveId" clId="{F2CE1313-6E50-47E9-9188-B2726E1563DF}" dt="2023-03-16T17:56:13.872" v="626" actId="1076"/>
          <ac:spMkLst>
            <pc:docMk/>
            <pc:sldMk cId="2552483748" sldId="289"/>
            <ac:spMk id="31" creationId="{0409142B-BCE3-3E27-23D2-99667733A429}"/>
          </ac:spMkLst>
        </pc:spChg>
        <pc:spChg chg="del mod">
          <ac:chgData name="Dennis Frauen" userId="4b21c3718ca34d03" providerId="LiveId" clId="{F2CE1313-6E50-47E9-9188-B2726E1563DF}" dt="2023-03-16T17:55:05.927" v="622" actId="478"/>
          <ac:spMkLst>
            <pc:docMk/>
            <pc:sldMk cId="2552483748" sldId="289"/>
            <ac:spMk id="34" creationId="{59E82F7F-A2BA-ED83-EECC-E40C810CB821}"/>
          </ac:spMkLst>
        </pc:spChg>
        <pc:grpChg chg="add del mod">
          <ac:chgData name="Dennis Frauen" userId="4b21c3718ca34d03" providerId="LiveId" clId="{F2CE1313-6E50-47E9-9188-B2726E1563DF}" dt="2023-03-16T17:54:57.008" v="619" actId="478"/>
          <ac:grpSpMkLst>
            <pc:docMk/>
            <pc:sldMk cId="2552483748" sldId="289"/>
            <ac:grpSpMk id="3" creationId="{9218ADC4-A08A-6065-039E-3D1B64999A19}"/>
          </ac:grpSpMkLst>
        </pc:grpChg>
        <pc:grpChg chg="mod">
          <ac:chgData name="Dennis Frauen" userId="4b21c3718ca34d03" providerId="LiveId" clId="{F2CE1313-6E50-47E9-9188-B2726E1563DF}" dt="2023-03-16T17:54:31.068" v="614"/>
          <ac:grpSpMkLst>
            <pc:docMk/>
            <pc:sldMk cId="2552483748" sldId="289"/>
            <ac:grpSpMk id="6" creationId="{6F037180-E014-6171-5389-CEB14B6AA657}"/>
          </ac:grpSpMkLst>
        </pc:grpChg>
        <pc:grpChg chg="mod">
          <ac:chgData name="Dennis Frauen" userId="4b21c3718ca34d03" providerId="LiveId" clId="{F2CE1313-6E50-47E9-9188-B2726E1563DF}" dt="2023-03-16T17:54:31.068" v="614"/>
          <ac:grpSpMkLst>
            <pc:docMk/>
            <pc:sldMk cId="2552483748" sldId="289"/>
            <ac:grpSpMk id="7" creationId="{EBB91BEE-7BF1-EA45-F351-F96558ACB28C}"/>
          </ac:grpSpMkLst>
        </pc:grpChg>
        <pc:grpChg chg="add mod">
          <ac:chgData name="Dennis Frauen" userId="4b21c3718ca34d03" providerId="LiveId" clId="{F2CE1313-6E50-47E9-9188-B2726E1563DF}" dt="2023-03-16T17:56:36.942" v="630" actId="1076"/>
          <ac:grpSpMkLst>
            <pc:docMk/>
            <pc:sldMk cId="2552483748" sldId="289"/>
            <ac:grpSpMk id="21" creationId="{9EF15BEA-7242-7A95-95CE-AE6DB251ACCF}"/>
          </ac:grpSpMkLst>
        </pc:grpChg>
        <pc:grpChg chg="mod">
          <ac:chgData name="Dennis Frauen" userId="4b21c3718ca34d03" providerId="LiveId" clId="{F2CE1313-6E50-47E9-9188-B2726E1563DF}" dt="2023-03-16T17:54:47.669" v="618"/>
          <ac:grpSpMkLst>
            <pc:docMk/>
            <pc:sldMk cId="2552483748" sldId="289"/>
            <ac:grpSpMk id="29" creationId="{11FB8089-D434-EAAD-A763-DB6BC43C4F91}"/>
          </ac:grpSpMkLst>
        </pc:grpChg>
        <pc:picChg chg="mod">
          <ac:chgData name="Dennis Frauen" userId="4b21c3718ca34d03" providerId="LiveId" clId="{F2CE1313-6E50-47E9-9188-B2726E1563DF}" dt="2023-03-16T17:54:31.068" v="614"/>
          <ac:picMkLst>
            <pc:docMk/>
            <pc:sldMk cId="2552483748" sldId="289"/>
            <ac:picMk id="8" creationId="{DE27332F-85CD-F3C7-A066-E4AE4D2E52AD}"/>
          </ac:picMkLst>
        </pc:picChg>
        <pc:picChg chg="del">
          <ac:chgData name="Dennis Frauen" userId="4b21c3718ca34d03" providerId="LiveId" clId="{F2CE1313-6E50-47E9-9188-B2726E1563DF}" dt="2023-03-16T17:26:12.397" v="302" actId="478"/>
          <ac:picMkLst>
            <pc:docMk/>
            <pc:sldMk cId="2552483748" sldId="289"/>
            <ac:picMk id="9" creationId="{DCE71BB2-1D95-0B2F-C180-9ECD285E3D47}"/>
          </ac:picMkLst>
        </pc:picChg>
        <pc:picChg chg="mod">
          <ac:chgData name="Dennis Frauen" userId="4b21c3718ca34d03" providerId="LiveId" clId="{F2CE1313-6E50-47E9-9188-B2726E1563DF}" dt="2023-03-16T17:54:31.068" v="614"/>
          <ac:picMkLst>
            <pc:docMk/>
            <pc:sldMk cId="2552483748" sldId="289"/>
            <ac:picMk id="10" creationId="{11F977BB-1685-B421-F06F-02B6B4EFACBF}"/>
          </ac:picMkLst>
        </pc:picChg>
        <pc:picChg chg="mod">
          <ac:chgData name="Dennis Frauen" userId="4b21c3718ca34d03" providerId="LiveId" clId="{F2CE1313-6E50-47E9-9188-B2726E1563DF}" dt="2023-03-16T17:54:31.068" v="614"/>
          <ac:picMkLst>
            <pc:docMk/>
            <pc:sldMk cId="2552483748" sldId="289"/>
            <ac:picMk id="12" creationId="{3709927B-C81D-5F9A-9C5B-440483F1DC58}"/>
          </ac:picMkLst>
        </pc:picChg>
        <pc:picChg chg="mod">
          <ac:chgData name="Dennis Frauen" userId="4b21c3718ca34d03" providerId="LiveId" clId="{F2CE1313-6E50-47E9-9188-B2726E1563DF}" dt="2023-03-16T17:54:31.068" v="614"/>
          <ac:picMkLst>
            <pc:docMk/>
            <pc:sldMk cId="2552483748" sldId="289"/>
            <ac:picMk id="13" creationId="{DA759EFF-ABBD-344D-0717-9CD8CF7E0243}"/>
          </ac:picMkLst>
        </pc:picChg>
        <pc:picChg chg="mod">
          <ac:chgData name="Dennis Frauen" userId="4b21c3718ca34d03" providerId="LiveId" clId="{F2CE1313-6E50-47E9-9188-B2726E1563DF}" dt="2023-03-16T17:54:31.068" v="614"/>
          <ac:picMkLst>
            <pc:docMk/>
            <pc:sldMk cId="2552483748" sldId="289"/>
            <ac:picMk id="14" creationId="{55084189-6EAD-B609-F933-CBDA18CA4DAF}"/>
          </ac:picMkLst>
        </pc:picChg>
        <pc:picChg chg="mod">
          <ac:chgData name="Dennis Frauen" userId="4b21c3718ca34d03" providerId="LiveId" clId="{F2CE1313-6E50-47E9-9188-B2726E1563DF}" dt="2023-03-16T17:54:31.068" v="614"/>
          <ac:picMkLst>
            <pc:docMk/>
            <pc:sldMk cId="2552483748" sldId="289"/>
            <ac:picMk id="15" creationId="{ED4D99FE-F6EB-47D7-C046-C1B37301C5E8}"/>
          </ac:picMkLst>
        </pc:picChg>
        <pc:picChg chg="mod">
          <ac:chgData name="Dennis Frauen" userId="4b21c3718ca34d03" providerId="LiveId" clId="{F2CE1313-6E50-47E9-9188-B2726E1563DF}" dt="2023-03-16T17:54:31.068" v="614"/>
          <ac:picMkLst>
            <pc:docMk/>
            <pc:sldMk cId="2552483748" sldId="289"/>
            <ac:picMk id="16" creationId="{BD481ED3-DAC6-564A-CDCC-3B96EB6CA953}"/>
          </ac:picMkLst>
        </pc:picChg>
        <pc:picChg chg="mod">
          <ac:chgData name="Dennis Frauen" userId="4b21c3718ca34d03" providerId="LiveId" clId="{F2CE1313-6E50-47E9-9188-B2726E1563DF}" dt="2023-03-16T17:54:31.068" v="614"/>
          <ac:picMkLst>
            <pc:docMk/>
            <pc:sldMk cId="2552483748" sldId="289"/>
            <ac:picMk id="17" creationId="{8B1A1E99-C7CF-E220-CE3C-131E36BEA16A}"/>
          </ac:picMkLst>
        </pc:picChg>
        <pc:picChg chg="mod">
          <ac:chgData name="Dennis Frauen" userId="4b21c3718ca34d03" providerId="LiveId" clId="{F2CE1313-6E50-47E9-9188-B2726E1563DF}" dt="2023-03-16T17:54:31.068" v="614"/>
          <ac:picMkLst>
            <pc:docMk/>
            <pc:sldMk cId="2552483748" sldId="289"/>
            <ac:picMk id="18" creationId="{66E67E1E-3799-F674-A7BB-6012D3E5F1EF}"/>
          </ac:picMkLst>
        </pc:picChg>
        <pc:picChg chg="mod">
          <ac:chgData name="Dennis Frauen" userId="4b21c3718ca34d03" providerId="LiveId" clId="{F2CE1313-6E50-47E9-9188-B2726E1563DF}" dt="2023-03-16T17:54:31.068" v="614"/>
          <ac:picMkLst>
            <pc:docMk/>
            <pc:sldMk cId="2552483748" sldId="289"/>
            <ac:picMk id="19" creationId="{2A3FAD6D-AC29-4710-D9DE-3FF9BCE030C1}"/>
          </ac:picMkLst>
        </pc:picChg>
        <pc:picChg chg="add del mod">
          <ac:chgData name="Dennis Frauen" userId="4b21c3718ca34d03" providerId="LiveId" clId="{F2CE1313-6E50-47E9-9188-B2726E1563DF}" dt="2023-03-16T17:54:58.893" v="620" actId="478"/>
          <ac:picMkLst>
            <pc:docMk/>
            <pc:sldMk cId="2552483748" sldId="289"/>
            <ac:picMk id="20" creationId="{48B1EACE-99B2-731F-D4D1-668F1BAB6D28}"/>
          </ac:picMkLst>
        </pc:picChg>
        <pc:picChg chg="mod">
          <ac:chgData name="Dennis Frauen" userId="4b21c3718ca34d03" providerId="LiveId" clId="{F2CE1313-6E50-47E9-9188-B2726E1563DF}" dt="2023-03-16T17:56:22.451" v="628" actId="1076"/>
          <ac:picMkLst>
            <pc:docMk/>
            <pc:sldMk cId="2552483748" sldId="289"/>
            <ac:picMk id="23" creationId="{274FF7E7-0D4F-96EB-F0E2-B516AF2B1FDC}"/>
          </ac:picMkLst>
        </pc:picChg>
        <pc:picChg chg="mod">
          <ac:chgData name="Dennis Frauen" userId="4b21c3718ca34d03" providerId="LiveId" clId="{F2CE1313-6E50-47E9-9188-B2726E1563DF}" dt="2023-03-16T17:54:47.669" v="618"/>
          <ac:picMkLst>
            <pc:docMk/>
            <pc:sldMk cId="2552483748" sldId="289"/>
            <ac:picMk id="25" creationId="{327BF9EA-69A8-D872-6308-CB48FD2873F6}"/>
          </ac:picMkLst>
        </pc:picChg>
        <pc:picChg chg="mod">
          <ac:chgData name="Dennis Frauen" userId="4b21c3718ca34d03" providerId="LiveId" clId="{F2CE1313-6E50-47E9-9188-B2726E1563DF}" dt="2023-03-16T17:56:41.147" v="631" actId="1076"/>
          <ac:picMkLst>
            <pc:docMk/>
            <pc:sldMk cId="2552483748" sldId="289"/>
            <ac:picMk id="26" creationId="{08F05D67-F287-3B7D-0963-62E0EDE56A6C}"/>
          </ac:picMkLst>
        </pc:picChg>
        <pc:picChg chg="mod">
          <ac:chgData name="Dennis Frauen" userId="4b21c3718ca34d03" providerId="LiveId" clId="{F2CE1313-6E50-47E9-9188-B2726E1563DF}" dt="2023-03-16T17:56:51.054" v="633" actId="1076"/>
          <ac:picMkLst>
            <pc:docMk/>
            <pc:sldMk cId="2552483748" sldId="289"/>
            <ac:picMk id="28" creationId="{967EBE9A-6040-A9EB-8171-2D8D682F8F40}"/>
          </ac:picMkLst>
        </pc:picChg>
        <pc:picChg chg="mod">
          <ac:chgData name="Dennis Frauen" userId="4b21c3718ca34d03" providerId="LiveId" clId="{F2CE1313-6E50-47E9-9188-B2726E1563DF}" dt="2023-03-16T17:56:55.081" v="634" actId="1076"/>
          <ac:picMkLst>
            <pc:docMk/>
            <pc:sldMk cId="2552483748" sldId="289"/>
            <ac:picMk id="30" creationId="{94923A84-5341-85FB-E90E-F7AFEE92BD59}"/>
          </ac:picMkLst>
        </pc:picChg>
        <pc:picChg chg="mod">
          <ac:chgData name="Dennis Frauen" userId="4b21c3718ca34d03" providerId="LiveId" clId="{F2CE1313-6E50-47E9-9188-B2726E1563DF}" dt="2023-03-16T17:54:47.669" v="618"/>
          <ac:picMkLst>
            <pc:docMk/>
            <pc:sldMk cId="2552483748" sldId="289"/>
            <ac:picMk id="32" creationId="{91F73D0F-59EF-5897-B22A-FD10DFDDB8DB}"/>
          </ac:picMkLst>
        </pc:picChg>
        <pc:picChg chg="mod">
          <ac:chgData name="Dennis Frauen" userId="4b21c3718ca34d03" providerId="LiveId" clId="{F2CE1313-6E50-47E9-9188-B2726E1563DF}" dt="2023-03-16T17:56:33.643" v="629" actId="1076"/>
          <ac:picMkLst>
            <pc:docMk/>
            <pc:sldMk cId="2552483748" sldId="289"/>
            <ac:picMk id="33" creationId="{ADE950A2-D4E5-5CD1-AF05-85B922449249}"/>
          </ac:picMkLst>
        </pc:picChg>
      </pc:sldChg>
      <pc:sldChg chg="addSp delSp modSp add mod">
        <pc:chgData name="Dennis Frauen" userId="4b21c3718ca34d03" providerId="LiveId" clId="{F2CE1313-6E50-47E9-9188-B2726E1563DF}" dt="2023-03-16T18:00:27.835" v="754" actId="1076"/>
        <pc:sldMkLst>
          <pc:docMk/>
          <pc:sldMk cId="2997324160" sldId="290"/>
        </pc:sldMkLst>
        <pc:spChg chg="mod">
          <ac:chgData name="Dennis Frauen" userId="4b21c3718ca34d03" providerId="LiveId" clId="{F2CE1313-6E50-47E9-9188-B2726E1563DF}" dt="2023-03-16T17:26:25.981" v="307" actId="20577"/>
          <ac:spMkLst>
            <pc:docMk/>
            <pc:sldMk cId="2997324160" sldId="290"/>
            <ac:spMk id="5" creationId="{FAF5D3F3-90DF-4F69-89D5-7E1FF3929BD0}"/>
          </ac:spMkLst>
        </pc:spChg>
        <pc:spChg chg="mod">
          <ac:chgData name="Dennis Frauen" userId="4b21c3718ca34d03" providerId="LiveId" clId="{F2CE1313-6E50-47E9-9188-B2726E1563DF}" dt="2023-03-16T17:58:49.436" v="637"/>
          <ac:spMkLst>
            <pc:docMk/>
            <pc:sldMk cId="2997324160" sldId="290"/>
            <ac:spMk id="8" creationId="{9A49CB07-8F47-42A5-EC13-65067684EEA4}"/>
          </ac:spMkLst>
        </pc:spChg>
        <pc:spChg chg="del mod">
          <ac:chgData name="Dennis Frauen" userId="4b21c3718ca34d03" providerId="LiveId" clId="{F2CE1313-6E50-47E9-9188-B2726E1563DF}" dt="2023-03-16T17:58:58.829" v="640" actId="478"/>
          <ac:spMkLst>
            <pc:docMk/>
            <pc:sldMk cId="2997324160" sldId="290"/>
            <ac:spMk id="9" creationId="{0CD2E04F-60BB-AB85-B709-19AB135A073F}"/>
          </ac:spMkLst>
        </pc:spChg>
        <pc:spChg chg="mod">
          <ac:chgData name="Dennis Frauen" userId="4b21c3718ca34d03" providerId="LiveId" clId="{F2CE1313-6E50-47E9-9188-B2726E1563DF}" dt="2023-03-16T18:00:16.344" v="752" actId="20577"/>
          <ac:spMkLst>
            <pc:docMk/>
            <pc:sldMk cId="2997324160" sldId="290"/>
            <ac:spMk id="10" creationId="{F3DD86EA-18FC-98E0-0D3E-AC08B55B21E7}"/>
          </ac:spMkLst>
        </pc:spChg>
        <pc:spChg chg="del">
          <ac:chgData name="Dennis Frauen" userId="4b21c3718ca34d03" providerId="LiveId" clId="{F2CE1313-6E50-47E9-9188-B2726E1563DF}" dt="2023-03-16T17:58:23.870" v="636" actId="478"/>
          <ac:spMkLst>
            <pc:docMk/>
            <pc:sldMk cId="2997324160" sldId="290"/>
            <ac:spMk id="24" creationId="{BB74F8B7-E34F-75FC-9ECD-CCD4167E1103}"/>
          </ac:spMkLst>
        </pc:spChg>
        <pc:spChg chg="del">
          <ac:chgData name="Dennis Frauen" userId="4b21c3718ca34d03" providerId="LiveId" clId="{F2CE1313-6E50-47E9-9188-B2726E1563DF}" dt="2023-03-16T17:58:23.870" v="636" actId="478"/>
          <ac:spMkLst>
            <pc:docMk/>
            <pc:sldMk cId="2997324160" sldId="290"/>
            <ac:spMk id="27" creationId="{E8953614-9D5A-C869-6FAF-780E355DACFF}"/>
          </ac:spMkLst>
        </pc:spChg>
        <pc:grpChg chg="add mod">
          <ac:chgData name="Dennis Frauen" userId="4b21c3718ca34d03" providerId="LiveId" clId="{F2CE1313-6E50-47E9-9188-B2726E1563DF}" dt="2023-03-16T17:59:11.433" v="643" actId="1076"/>
          <ac:grpSpMkLst>
            <pc:docMk/>
            <pc:sldMk cId="2997324160" sldId="290"/>
            <ac:grpSpMk id="3" creationId="{5BF016E8-8E7C-E978-134B-27700F0DE30E}"/>
          </ac:grpSpMkLst>
        </pc:grpChg>
        <pc:grpChg chg="del mod">
          <ac:chgData name="Dennis Frauen" userId="4b21c3718ca34d03" providerId="LiveId" clId="{F2CE1313-6E50-47E9-9188-B2726E1563DF}" dt="2023-03-16T17:58:58.829" v="640" actId="478"/>
          <ac:grpSpMkLst>
            <pc:docMk/>
            <pc:sldMk cId="2997324160" sldId="290"/>
            <ac:grpSpMk id="4" creationId="{B6ED82CF-6D91-EFF9-9203-54C632DC880F}"/>
          </ac:grpSpMkLst>
        </pc:grpChg>
        <pc:picChg chg="mod">
          <ac:chgData name="Dennis Frauen" userId="4b21c3718ca34d03" providerId="LiveId" clId="{F2CE1313-6E50-47E9-9188-B2726E1563DF}" dt="2023-03-16T18:00:27.835" v="754" actId="1076"/>
          <ac:picMkLst>
            <pc:docMk/>
            <pc:sldMk cId="2997324160" sldId="290"/>
            <ac:picMk id="6" creationId="{AAE7C5CD-49BF-92DD-6D39-6024B4D7B72F}"/>
          </ac:picMkLst>
        </pc:picChg>
        <pc:picChg chg="del mod">
          <ac:chgData name="Dennis Frauen" userId="4b21c3718ca34d03" providerId="LiveId" clId="{F2CE1313-6E50-47E9-9188-B2726E1563DF}" dt="2023-03-16T17:59:05.030" v="642" actId="478"/>
          <ac:picMkLst>
            <pc:docMk/>
            <pc:sldMk cId="2997324160" sldId="290"/>
            <ac:picMk id="7" creationId="{50E2CF8A-F03E-76E1-51C0-439EEA97A172}"/>
          </ac:picMkLst>
        </pc:picChg>
      </pc:sldChg>
      <pc:sldChg chg="addSp delSp modSp add mod">
        <pc:chgData name="Dennis Frauen" userId="4b21c3718ca34d03" providerId="LiveId" clId="{F2CE1313-6E50-47E9-9188-B2726E1563DF}" dt="2023-03-16T18:01:13.147" v="762" actId="1076"/>
        <pc:sldMkLst>
          <pc:docMk/>
          <pc:sldMk cId="3829831106" sldId="291"/>
        </pc:sldMkLst>
        <pc:spChg chg="mod">
          <ac:chgData name="Dennis Frauen" userId="4b21c3718ca34d03" providerId="LiveId" clId="{F2CE1313-6E50-47E9-9188-B2726E1563DF}" dt="2023-03-16T17:26:48.645" v="327" actId="20577"/>
          <ac:spMkLst>
            <pc:docMk/>
            <pc:sldMk cId="3829831106" sldId="291"/>
            <ac:spMk id="5" creationId="{FAF5D3F3-90DF-4F69-89D5-7E1FF3929BD0}"/>
          </ac:spMkLst>
        </pc:spChg>
        <pc:spChg chg="del">
          <ac:chgData name="Dennis Frauen" userId="4b21c3718ca34d03" providerId="LiveId" clId="{F2CE1313-6E50-47E9-9188-B2726E1563DF}" dt="2023-03-16T18:00:52.470" v="758" actId="478"/>
          <ac:spMkLst>
            <pc:docMk/>
            <pc:sldMk cId="3829831106" sldId="291"/>
            <ac:spMk id="24" creationId="{BB74F8B7-E34F-75FC-9ECD-CCD4167E1103}"/>
          </ac:spMkLst>
        </pc:spChg>
        <pc:spChg chg="del">
          <ac:chgData name="Dennis Frauen" userId="4b21c3718ca34d03" providerId="LiveId" clId="{F2CE1313-6E50-47E9-9188-B2726E1563DF}" dt="2023-03-16T18:00:53.509" v="759" actId="478"/>
          <ac:spMkLst>
            <pc:docMk/>
            <pc:sldMk cId="3829831106" sldId="291"/>
            <ac:spMk id="27" creationId="{E8953614-9D5A-C869-6FAF-780E355DACFF}"/>
          </ac:spMkLst>
        </pc:spChg>
        <pc:picChg chg="add mod">
          <ac:chgData name="Dennis Frauen" userId="4b21c3718ca34d03" providerId="LiveId" clId="{F2CE1313-6E50-47E9-9188-B2726E1563DF}" dt="2023-03-16T18:00:50.528" v="757" actId="1076"/>
          <ac:picMkLst>
            <pc:docMk/>
            <pc:sldMk cId="3829831106" sldId="291"/>
            <ac:picMk id="3" creationId="{140910D5-2BDD-9C00-FD27-77CE25B29DF9}"/>
          </ac:picMkLst>
        </pc:picChg>
        <pc:picChg chg="add mod">
          <ac:chgData name="Dennis Frauen" userId="4b21c3718ca34d03" providerId="LiveId" clId="{F2CE1313-6E50-47E9-9188-B2726E1563DF}" dt="2023-03-16T18:01:13.147" v="762" actId="1076"/>
          <ac:picMkLst>
            <pc:docMk/>
            <pc:sldMk cId="3829831106" sldId="291"/>
            <ac:picMk id="4" creationId="{7D065534-557A-0EE5-2197-FA41D30E5427}"/>
          </ac:picMkLst>
        </pc:picChg>
      </pc:sldChg>
      <pc:sldChg chg="addSp delSp modSp add mod">
        <pc:chgData name="Dennis Frauen" userId="4b21c3718ca34d03" providerId="LiveId" clId="{F2CE1313-6E50-47E9-9188-B2726E1563DF}" dt="2023-03-16T18:05:33.479" v="784" actId="1076"/>
        <pc:sldMkLst>
          <pc:docMk/>
          <pc:sldMk cId="103030258" sldId="292"/>
        </pc:sldMkLst>
        <pc:spChg chg="del mod topLvl">
          <ac:chgData name="Dennis Frauen" userId="4b21c3718ca34d03" providerId="LiveId" clId="{F2CE1313-6E50-47E9-9188-B2726E1563DF}" dt="2023-03-16T18:01:52.157" v="768" actId="478"/>
          <ac:spMkLst>
            <pc:docMk/>
            <pc:sldMk cId="103030258" sldId="292"/>
            <ac:spMk id="4" creationId="{C8FC7C92-0417-78EF-EED8-AFDAF7B2B2D7}"/>
          </ac:spMkLst>
        </pc:spChg>
        <pc:spChg chg="mod">
          <ac:chgData name="Dennis Frauen" userId="4b21c3718ca34d03" providerId="LiveId" clId="{F2CE1313-6E50-47E9-9188-B2726E1563DF}" dt="2023-03-16T17:27:30.222" v="355" actId="20577"/>
          <ac:spMkLst>
            <pc:docMk/>
            <pc:sldMk cId="103030258" sldId="292"/>
            <ac:spMk id="5" creationId="{FAF5D3F3-90DF-4F69-89D5-7E1FF3929BD0}"/>
          </ac:spMkLst>
        </pc:spChg>
        <pc:spChg chg="mod topLvl">
          <ac:chgData name="Dennis Frauen" userId="4b21c3718ca34d03" providerId="LiveId" clId="{F2CE1313-6E50-47E9-9188-B2726E1563DF}" dt="2023-03-16T18:02:07.704" v="776" actId="1076"/>
          <ac:spMkLst>
            <pc:docMk/>
            <pc:sldMk cId="103030258" sldId="292"/>
            <ac:spMk id="6" creationId="{D854D9B3-EBA1-9DD9-35EF-44BA6699718E}"/>
          </ac:spMkLst>
        </pc:spChg>
        <pc:spChg chg="del">
          <ac:chgData name="Dennis Frauen" userId="4b21c3718ca34d03" providerId="LiveId" clId="{F2CE1313-6E50-47E9-9188-B2726E1563DF}" dt="2023-03-16T18:01:37.364" v="763" actId="478"/>
          <ac:spMkLst>
            <pc:docMk/>
            <pc:sldMk cId="103030258" sldId="292"/>
            <ac:spMk id="24" creationId="{BB74F8B7-E34F-75FC-9ECD-CCD4167E1103}"/>
          </ac:spMkLst>
        </pc:spChg>
        <pc:spChg chg="del">
          <ac:chgData name="Dennis Frauen" userId="4b21c3718ca34d03" providerId="LiveId" clId="{F2CE1313-6E50-47E9-9188-B2726E1563DF}" dt="2023-03-16T18:01:38.404" v="764" actId="478"/>
          <ac:spMkLst>
            <pc:docMk/>
            <pc:sldMk cId="103030258" sldId="292"/>
            <ac:spMk id="27" creationId="{E8953614-9D5A-C869-6FAF-780E355DACFF}"/>
          </ac:spMkLst>
        </pc:spChg>
        <pc:grpChg chg="add del mod">
          <ac:chgData name="Dennis Frauen" userId="4b21c3718ca34d03" providerId="LiveId" clId="{F2CE1313-6E50-47E9-9188-B2726E1563DF}" dt="2023-03-16T18:01:52.157" v="768" actId="478"/>
          <ac:grpSpMkLst>
            <pc:docMk/>
            <pc:sldMk cId="103030258" sldId="292"/>
            <ac:grpSpMk id="3" creationId="{BF1E0C6A-460F-E1D9-5CAA-CA36BE344406}"/>
          </ac:grpSpMkLst>
        </pc:grpChg>
        <pc:graphicFrameChg chg="add mod">
          <ac:chgData name="Dennis Frauen" userId="4b21c3718ca34d03" providerId="LiveId" clId="{F2CE1313-6E50-47E9-9188-B2726E1563DF}" dt="2023-03-16T18:05:33.479" v="784" actId="1076"/>
          <ac:graphicFrameMkLst>
            <pc:docMk/>
            <pc:sldMk cId="103030258" sldId="292"/>
            <ac:graphicFrameMk id="7" creationId="{5E978281-1223-1665-4908-694618B5F953}"/>
          </ac:graphicFrameMkLst>
        </pc:graphicFrameChg>
      </pc:sldChg>
    </pc:docChg>
  </pc:docChgLst>
  <pc:docChgLst>
    <pc:chgData name="Dennis Frauen" userId="4b21c3718ca34d03" providerId="LiveId" clId="{C23F6CEE-EA04-486C-91AF-EB67BF3FD375}"/>
    <pc:docChg chg="modSld">
      <pc:chgData name="Dennis Frauen" userId="4b21c3718ca34d03" providerId="LiveId" clId="{C23F6CEE-EA04-486C-91AF-EB67BF3FD375}" dt="2023-04-09T11:00:56.214" v="1" actId="1076"/>
      <pc:docMkLst>
        <pc:docMk/>
      </pc:docMkLst>
      <pc:sldChg chg="modSp mod">
        <pc:chgData name="Dennis Frauen" userId="4b21c3718ca34d03" providerId="LiveId" clId="{C23F6CEE-EA04-486C-91AF-EB67BF3FD375}" dt="2023-04-09T11:00:56.214" v="1" actId="1076"/>
        <pc:sldMkLst>
          <pc:docMk/>
          <pc:sldMk cId="103030258" sldId="292"/>
        </pc:sldMkLst>
        <pc:graphicFrameChg chg="mod">
          <ac:chgData name="Dennis Frauen" userId="4b21c3718ca34d03" providerId="LiveId" clId="{C23F6CEE-EA04-486C-91AF-EB67BF3FD375}" dt="2023-04-09T11:00:56.214" v="1" actId="1076"/>
          <ac:graphicFrameMkLst>
            <pc:docMk/>
            <pc:sldMk cId="103030258" sldId="292"/>
            <ac:graphicFrameMk id="7" creationId="{5E978281-1223-1665-4908-694618B5F953}"/>
          </ac:graphicFrameMkLst>
        </pc:graphicFrameChg>
      </pc:sldChg>
    </pc:docChg>
  </pc:docChgLst>
  <pc:docChgLst>
    <pc:chgData name="Dennis Frauen" userId="4b21c3718ca34d03" providerId="LiveId" clId="{495809BB-8ED5-4804-86ED-D8BF1F83D6DE}"/>
    <pc:docChg chg="undo custSel addSld delSld modSld sldOrd modMainMaster addSection modSection">
      <pc:chgData name="Dennis Frauen" userId="4b21c3718ca34d03" providerId="LiveId" clId="{495809BB-8ED5-4804-86ED-D8BF1F83D6DE}" dt="2022-11-06T19:11:26.998" v="11880" actId="113"/>
      <pc:docMkLst>
        <pc:docMk/>
      </pc:docMkLst>
      <pc:sldChg chg="modSp mod ord">
        <pc:chgData name="Dennis Frauen" userId="4b21c3718ca34d03" providerId="LiveId" clId="{495809BB-8ED5-4804-86ED-D8BF1F83D6DE}" dt="2022-11-05T11:37:14.195" v="9230" actId="20577"/>
        <pc:sldMkLst>
          <pc:docMk/>
          <pc:sldMk cId="2797848466" sldId="256"/>
        </pc:sldMkLst>
        <pc:spChg chg="mod">
          <ac:chgData name="Dennis Frauen" userId="4b21c3718ca34d03" providerId="LiveId" clId="{495809BB-8ED5-4804-86ED-D8BF1F83D6DE}" dt="2022-11-05T11:37:14.195" v="9230" actId="20577"/>
          <ac:spMkLst>
            <pc:docMk/>
            <pc:sldMk cId="2797848466" sldId="256"/>
            <ac:spMk id="36" creationId="{BF37735E-EA9C-DDA3-CFBD-B389994C3191}"/>
          </ac:spMkLst>
        </pc:spChg>
        <pc:spChg chg="mod">
          <ac:chgData name="Dennis Frauen" userId="4b21c3718ca34d03" providerId="LiveId" clId="{495809BB-8ED5-4804-86ED-D8BF1F83D6DE}" dt="2022-10-31T09:28:43.298" v="53" actId="20577"/>
          <ac:spMkLst>
            <pc:docMk/>
            <pc:sldMk cId="2797848466" sldId="256"/>
            <ac:spMk id="38" creationId="{E30CB32A-8745-A398-B470-31776A66BB43}"/>
          </ac:spMkLst>
        </pc:spChg>
        <pc:spChg chg="mod">
          <ac:chgData name="Dennis Frauen" userId="4b21c3718ca34d03" providerId="LiveId" clId="{495809BB-8ED5-4804-86ED-D8BF1F83D6DE}" dt="2022-10-31T09:29:14.513" v="133" actId="20577"/>
          <ac:spMkLst>
            <pc:docMk/>
            <pc:sldMk cId="2797848466" sldId="256"/>
            <ac:spMk id="40" creationId="{9968A265-3924-C58F-33B6-66D6BEB56E74}"/>
          </ac:spMkLst>
        </pc:spChg>
      </pc:sldChg>
      <pc:sldChg chg="addSp delSp modSp del mod ord">
        <pc:chgData name="Dennis Frauen" userId="4b21c3718ca34d03" providerId="LiveId" clId="{495809BB-8ED5-4804-86ED-D8BF1F83D6DE}" dt="2022-11-03T08:59:45.118" v="4746" actId="2696"/>
        <pc:sldMkLst>
          <pc:docMk/>
          <pc:sldMk cId="1737790131" sldId="261"/>
        </pc:sldMkLst>
        <pc:spChg chg="mod">
          <ac:chgData name="Dennis Frauen" userId="4b21c3718ca34d03" providerId="LiveId" clId="{495809BB-8ED5-4804-86ED-D8BF1F83D6DE}" dt="2022-11-01T15:14:41.103" v="3918" actId="20577"/>
          <ac:spMkLst>
            <pc:docMk/>
            <pc:sldMk cId="1737790131" sldId="261"/>
            <ac:spMk id="3" creationId="{E8B17BC3-8A0B-4A91-8DFB-1BEFE0182D40}"/>
          </ac:spMkLst>
        </pc:spChg>
        <pc:spChg chg="del mod">
          <ac:chgData name="Dennis Frauen" userId="4b21c3718ca34d03" providerId="LiveId" clId="{495809BB-8ED5-4804-86ED-D8BF1F83D6DE}" dt="2022-11-01T15:12:06.993" v="3626" actId="478"/>
          <ac:spMkLst>
            <pc:docMk/>
            <pc:sldMk cId="1737790131" sldId="261"/>
            <ac:spMk id="4" creationId="{A61C3F30-E48B-432C-9EDE-EB2A74D9151E}"/>
          </ac:spMkLst>
        </pc:spChg>
        <pc:spChg chg="del">
          <ac:chgData name="Dennis Frauen" userId="4b21c3718ca34d03" providerId="LiveId" clId="{495809BB-8ED5-4804-86ED-D8BF1F83D6DE}" dt="2022-11-01T15:12:05.455" v="3625" actId="478"/>
          <ac:spMkLst>
            <pc:docMk/>
            <pc:sldMk cId="1737790131" sldId="261"/>
            <ac:spMk id="5" creationId="{CB346DF2-82CB-410E-91C8-BEDDAC9C3BDC}"/>
          </ac:spMkLst>
        </pc:spChg>
        <pc:spChg chg="add del mod">
          <ac:chgData name="Dennis Frauen" userId="4b21c3718ca34d03" providerId="LiveId" clId="{495809BB-8ED5-4804-86ED-D8BF1F83D6DE}" dt="2022-11-01T15:12:10.047" v="3627" actId="478"/>
          <ac:spMkLst>
            <pc:docMk/>
            <pc:sldMk cId="1737790131" sldId="261"/>
            <ac:spMk id="7" creationId="{152F68E3-7E17-DCDA-7E02-5A637FB3BF5D}"/>
          </ac:spMkLst>
        </pc:spChg>
        <pc:spChg chg="add mod">
          <ac:chgData name="Dennis Frauen" userId="4b21c3718ca34d03" providerId="LiveId" clId="{495809BB-8ED5-4804-86ED-D8BF1F83D6DE}" dt="2022-11-01T15:23:26.015" v="4492" actId="207"/>
          <ac:spMkLst>
            <pc:docMk/>
            <pc:sldMk cId="1737790131" sldId="261"/>
            <ac:spMk id="8" creationId="{E6E80103-9292-8A42-FCB2-46598211F90D}"/>
          </ac:spMkLst>
        </pc:spChg>
      </pc:sldChg>
      <pc:sldChg chg="del ord">
        <pc:chgData name="Dennis Frauen" userId="4b21c3718ca34d03" providerId="LiveId" clId="{495809BB-8ED5-4804-86ED-D8BF1F83D6DE}" dt="2022-10-31T12:45:38.555" v="453" actId="2696"/>
        <pc:sldMkLst>
          <pc:docMk/>
          <pc:sldMk cId="3925166559" sldId="262"/>
        </pc:sldMkLst>
      </pc:sldChg>
      <pc:sldChg chg="addSp modSp mod ord">
        <pc:chgData name="Dennis Frauen" userId="4b21c3718ca34d03" providerId="LiveId" clId="{495809BB-8ED5-4804-86ED-D8BF1F83D6DE}" dt="2022-11-03T08:47:24.320" v="4693" actId="20577"/>
        <pc:sldMkLst>
          <pc:docMk/>
          <pc:sldMk cId="3598885345" sldId="263"/>
        </pc:sldMkLst>
        <pc:spChg chg="mod">
          <ac:chgData name="Dennis Frauen" userId="4b21c3718ca34d03" providerId="LiveId" clId="{495809BB-8ED5-4804-86ED-D8BF1F83D6DE}" dt="2022-11-03T08:47:24.320" v="4693" actId="20577"/>
          <ac:spMkLst>
            <pc:docMk/>
            <pc:sldMk cId="3598885345" sldId="263"/>
            <ac:spMk id="2" creationId="{8F98E7FC-1EB9-4441-A011-A0827B9AB01F}"/>
          </ac:spMkLst>
        </pc:spChg>
        <pc:picChg chg="add mod">
          <ac:chgData name="Dennis Frauen" userId="4b21c3718ca34d03" providerId="LiveId" clId="{495809BB-8ED5-4804-86ED-D8BF1F83D6DE}" dt="2022-11-03T08:47:17.112" v="4691" actId="1076"/>
          <ac:picMkLst>
            <pc:docMk/>
            <pc:sldMk cId="3598885345" sldId="263"/>
            <ac:picMk id="4" creationId="{8E787424-75E8-C3D1-0669-7548864B9450}"/>
          </ac:picMkLst>
        </pc:picChg>
      </pc:sldChg>
      <pc:sldChg chg="addSp delSp modSp mod ord">
        <pc:chgData name="Dennis Frauen" userId="4b21c3718ca34d03" providerId="LiveId" clId="{495809BB-8ED5-4804-86ED-D8BF1F83D6DE}" dt="2022-11-05T12:28:05.415" v="9592" actId="2711"/>
        <pc:sldMkLst>
          <pc:docMk/>
          <pc:sldMk cId="4106919607" sldId="264"/>
        </pc:sldMkLst>
        <pc:spChg chg="mod">
          <ac:chgData name="Dennis Frauen" userId="4b21c3718ca34d03" providerId="LiveId" clId="{495809BB-8ED5-4804-86ED-D8BF1F83D6DE}" dt="2022-11-05T12:28:05.415" v="9592" actId="2711"/>
          <ac:spMkLst>
            <pc:docMk/>
            <pc:sldMk cId="4106919607" sldId="264"/>
            <ac:spMk id="2" creationId="{CFD1A2E3-3E4C-4AE2-B42D-5F559DEBBEF3}"/>
          </ac:spMkLst>
        </pc:spChg>
        <pc:spChg chg="add mod">
          <ac:chgData name="Dennis Frauen" userId="4b21c3718ca34d03" providerId="LiveId" clId="{495809BB-8ED5-4804-86ED-D8BF1F83D6DE}" dt="2022-11-03T08:44:55.833" v="4642" actId="14100"/>
          <ac:spMkLst>
            <pc:docMk/>
            <pc:sldMk cId="4106919607" sldId="264"/>
            <ac:spMk id="11" creationId="{E83A72A0-A89A-73C2-FCEE-47F7C981717D}"/>
          </ac:spMkLst>
        </pc:spChg>
        <pc:picChg chg="del mod replST">
          <ac:chgData name="Dennis Frauen" userId="4b21c3718ca34d03" providerId="LiveId" clId="{495809BB-8ED5-4804-86ED-D8BF1F83D6DE}" dt="2022-10-31T11:13:44.377" v="214" actId="478"/>
          <ac:picMkLst>
            <pc:docMk/>
            <pc:sldMk cId="4106919607" sldId="264"/>
            <ac:picMk id="4" creationId="{58DD0BCE-3F06-2FBF-8529-C10B7E819158}"/>
          </ac:picMkLst>
        </pc:picChg>
        <pc:picChg chg="del mod replST">
          <ac:chgData name="Dennis Frauen" userId="4b21c3718ca34d03" providerId="LiveId" clId="{495809BB-8ED5-4804-86ED-D8BF1F83D6DE}" dt="2022-10-31T11:14:39.720" v="239" actId="478"/>
          <ac:picMkLst>
            <pc:docMk/>
            <pc:sldMk cId="4106919607" sldId="264"/>
            <ac:picMk id="6" creationId="{352978A7-E6BB-D09A-E245-8D606258F994}"/>
          </ac:picMkLst>
        </pc:picChg>
        <pc:picChg chg="del mod replST delST">
          <ac:chgData name="Dennis Frauen" userId="4b21c3718ca34d03" providerId="LiveId" clId="{495809BB-8ED5-4804-86ED-D8BF1F83D6DE}" dt="2022-10-31T11:17:57.330" v="288"/>
          <ac:picMkLst>
            <pc:docMk/>
            <pc:sldMk cId="4106919607" sldId="264"/>
            <ac:picMk id="8" creationId="{38117DBE-B7F0-2FB8-186C-C7E52C28501F}"/>
          </ac:picMkLst>
        </pc:picChg>
        <pc:picChg chg="del mod replST">
          <ac:chgData name="Dennis Frauen" userId="4b21c3718ca34d03" providerId="LiveId" clId="{495809BB-8ED5-4804-86ED-D8BF1F83D6DE}" dt="2022-10-31T11:20:46.504" v="314" actId="478"/>
          <ac:picMkLst>
            <pc:docMk/>
            <pc:sldMk cId="4106919607" sldId="264"/>
            <ac:picMk id="10" creationId="{B8FDAF99-FF40-73B9-144E-133387C07768}"/>
          </ac:picMkLst>
        </pc:picChg>
      </pc:sldChg>
      <pc:sldChg chg="addSp delSp modSp mod ord">
        <pc:chgData name="Dennis Frauen" userId="4b21c3718ca34d03" providerId="LiveId" clId="{495809BB-8ED5-4804-86ED-D8BF1F83D6DE}" dt="2022-11-05T12:34:52.516" v="9672" actId="207"/>
        <pc:sldMkLst>
          <pc:docMk/>
          <pc:sldMk cId="2546866578" sldId="266"/>
        </pc:sldMkLst>
        <pc:spChg chg="add mod">
          <ac:chgData name="Dennis Frauen" userId="4b21c3718ca34d03" providerId="LiveId" clId="{495809BB-8ED5-4804-86ED-D8BF1F83D6DE}" dt="2022-11-03T11:42:39.042" v="6984" actId="1076"/>
          <ac:spMkLst>
            <pc:docMk/>
            <pc:sldMk cId="2546866578" sldId="266"/>
            <ac:spMk id="4" creationId="{1002A2ED-816F-DDA2-EEBB-16D791093771}"/>
          </ac:spMkLst>
        </pc:spChg>
        <pc:spChg chg="mod">
          <ac:chgData name="Dennis Frauen" userId="4b21c3718ca34d03" providerId="LiveId" clId="{495809BB-8ED5-4804-86ED-D8BF1F83D6DE}" dt="2022-11-03T11:45:54.896" v="7018" actId="20577"/>
          <ac:spMkLst>
            <pc:docMk/>
            <pc:sldMk cId="2546866578" sldId="266"/>
            <ac:spMk id="5" creationId="{FAF5D3F3-90DF-4F69-89D5-7E1FF3929BD0}"/>
          </ac:spMkLst>
        </pc:spChg>
        <pc:spChg chg="del mod">
          <ac:chgData name="Dennis Frauen" userId="4b21c3718ca34d03" providerId="LiveId" clId="{495809BB-8ED5-4804-86ED-D8BF1F83D6DE}" dt="2022-11-03T11:40:08.006" v="6908" actId="478"/>
          <ac:spMkLst>
            <pc:docMk/>
            <pc:sldMk cId="2546866578" sldId="266"/>
            <ac:spMk id="6" creationId="{8EB19DE8-68CD-4831-A0FD-745C34A762C1}"/>
          </ac:spMkLst>
        </pc:spChg>
        <pc:spChg chg="add del mod">
          <ac:chgData name="Dennis Frauen" userId="4b21c3718ca34d03" providerId="LiveId" clId="{495809BB-8ED5-4804-86ED-D8BF1F83D6DE}" dt="2022-10-31T13:40:11.201" v="566" actId="767"/>
          <ac:spMkLst>
            <pc:docMk/>
            <pc:sldMk cId="2546866578" sldId="266"/>
            <ac:spMk id="8" creationId="{5C5E2FF8-4E6A-E784-56CA-F08C3B5D167B}"/>
          </ac:spMkLst>
        </pc:spChg>
        <pc:spChg chg="add del mod">
          <ac:chgData name="Dennis Frauen" userId="4b21c3718ca34d03" providerId="LiveId" clId="{495809BB-8ED5-4804-86ED-D8BF1F83D6DE}" dt="2022-11-03T10:43:17.413" v="6686" actId="478"/>
          <ac:spMkLst>
            <pc:docMk/>
            <pc:sldMk cId="2546866578" sldId="266"/>
            <ac:spMk id="9" creationId="{90ABC1FC-1B61-0743-A4B3-FB7CF45B9B95}"/>
          </ac:spMkLst>
        </pc:spChg>
        <pc:spChg chg="add mod">
          <ac:chgData name="Dennis Frauen" userId="4b21c3718ca34d03" providerId="LiveId" clId="{495809BB-8ED5-4804-86ED-D8BF1F83D6DE}" dt="2022-11-05T12:34:03.292" v="9666" actId="207"/>
          <ac:spMkLst>
            <pc:docMk/>
            <pc:sldMk cId="2546866578" sldId="266"/>
            <ac:spMk id="12" creationId="{55EA7354-C203-7E44-1D0B-94F861DA2B35}"/>
          </ac:spMkLst>
        </pc:spChg>
        <pc:spChg chg="add mod">
          <ac:chgData name="Dennis Frauen" userId="4b21c3718ca34d03" providerId="LiveId" clId="{495809BB-8ED5-4804-86ED-D8BF1F83D6DE}" dt="2022-11-05T12:33:49.255" v="9662" actId="1076"/>
          <ac:spMkLst>
            <pc:docMk/>
            <pc:sldMk cId="2546866578" sldId="266"/>
            <ac:spMk id="17" creationId="{CC459C58-005A-380E-35D6-2809A886C245}"/>
          </ac:spMkLst>
        </pc:spChg>
        <pc:spChg chg="add mod">
          <ac:chgData name="Dennis Frauen" userId="4b21c3718ca34d03" providerId="LiveId" clId="{495809BB-8ED5-4804-86ED-D8BF1F83D6DE}" dt="2022-11-05T12:34:10.707" v="9667" actId="207"/>
          <ac:spMkLst>
            <pc:docMk/>
            <pc:sldMk cId="2546866578" sldId="266"/>
            <ac:spMk id="18" creationId="{CE186E68-E139-E30F-90D0-DC36592EA08B}"/>
          </ac:spMkLst>
        </pc:spChg>
        <pc:spChg chg="add mod">
          <ac:chgData name="Dennis Frauen" userId="4b21c3718ca34d03" providerId="LiveId" clId="{495809BB-8ED5-4804-86ED-D8BF1F83D6DE}" dt="2022-11-05T12:34:52.516" v="9672" actId="207"/>
          <ac:spMkLst>
            <pc:docMk/>
            <pc:sldMk cId="2546866578" sldId="266"/>
            <ac:spMk id="20" creationId="{85A26401-BA14-B14B-82D7-DF2340CF1F45}"/>
          </ac:spMkLst>
        </pc:spChg>
        <pc:spChg chg="add mod">
          <ac:chgData name="Dennis Frauen" userId="4b21c3718ca34d03" providerId="LiveId" clId="{495809BB-8ED5-4804-86ED-D8BF1F83D6DE}" dt="2022-11-05T12:34:47.068" v="9671" actId="207"/>
          <ac:spMkLst>
            <pc:docMk/>
            <pc:sldMk cId="2546866578" sldId="266"/>
            <ac:spMk id="23" creationId="{6C5842EE-A234-253B-F59F-6FAD6D989A14}"/>
          </ac:spMkLst>
        </pc:spChg>
        <pc:spChg chg="add del">
          <ac:chgData name="Dennis Frauen" userId="4b21c3718ca34d03" providerId="LiveId" clId="{495809BB-8ED5-4804-86ED-D8BF1F83D6DE}" dt="2022-10-31T14:05:19.122" v="1052" actId="22"/>
          <ac:spMkLst>
            <pc:docMk/>
            <pc:sldMk cId="2546866578" sldId="266"/>
            <ac:spMk id="23" creationId="{ECDFB145-40A1-E619-8507-499391D151FD}"/>
          </ac:spMkLst>
        </pc:spChg>
        <pc:spChg chg="add mod">
          <ac:chgData name="Dennis Frauen" userId="4b21c3718ca34d03" providerId="LiveId" clId="{495809BB-8ED5-4804-86ED-D8BF1F83D6DE}" dt="2022-11-03T11:42:39.042" v="6984" actId="1076"/>
          <ac:spMkLst>
            <pc:docMk/>
            <pc:sldMk cId="2546866578" sldId="266"/>
            <ac:spMk id="26" creationId="{9010688D-01FD-37A4-670B-53ABD64E835C}"/>
          </ac:spMkLst>
        </pc:spChg>
        <pc:spChg chg="add del mod">
          <ac:chgData name="Dennis Frauen" userId="4b21c3718ca34d03" providerId="LiveId" clId="{495809BB-8ED5-4804-86ED-D8BF1F83D6DE}" dt="2022-11-03T11:40:15.521" v="6909" actId="478"/>
          <ac:spMkLst>
            <pc:docMk/>
            <pc:sldMk cId="2546866578" sldId="266"/>
            <ac:spMk id="30" creationId="{95E53DD1-BF99-4E52-F591-F082F8313495}"/>
          </ac:spMkLst>
        </pc:spChg>
        <pc:spChg chg="add mod">
          <ac:chgData name="Dennis Frauen" userId="4b21c3718ca34d03" providerId="LiveId" clId="{495809BB-8ED5-4804-86ED-D8BF1F83D6DE}" dt="2022-11-05T12:34:22.010" v="9669" actId="113"/>
          <ac:spMkLst>
            <pc:docMk/>
            <pc:sldMk cId="2546866578" sldId="266"/>
            <ac:spMk id="34" creationId="{B7197E9A-45DC-D69A-E9CE-AFE1ABBEF308}"/>
          </ac:spMkLst>
        </pc:spChg>
        <pc:spChg chg="add mod ord">
          <ac:chgData name="Dennis Frauen" userId="4b21c3718ca34d03" providerId="LiveId" clId="{495809BB-8ED5-4804-86ED-D8BF1F83D6DE}" dt="2022-11-05T12:33:00" v="9657" actId="20577"/>
          <ac:spMkLst>
            <pc:docMk/>
            <pc:sldMk cId="2546866578" sldId="266"/>
            <ac:spMk id="49" creationId="{5975B0C7-1B57-0CFA-6462-3BF1FAE013BF}"/>
          </ac:spMkLst>
        </pc:spChg>
        <pc:graphicFrameChg chg="add del mod">
          <ac:chgData name="Dennis Frauen" userId="4b21c3718ca34d03" providerId="LiveId" clId="{495809BB-8ED5-4804-86ED-D8BF1F83D6DE}" dt="2022-10-31T13:53:49.017" v="584" actId="478"/>
          <ac:graphicFrameMkLst>
            <pc:docMk/>
            <pc:sldMk cId="2546866578" sldId="266"/>
            <ac:graphicFrameMk id="9" creationId="{C9025776-C761-8CDC-A5F2-9AD77BC20679}"/>
          </ac:graphicFrameMkLst>
        </pc:graphicFrameChg>
        <pc:picChg chg="add del mod">
          <ac:chgData name="Dennis Frauen" userId="4b21c3718ca34d03" providerId="LiveId" clId="{495809BB-8ED5-4804-86ED-D8BF1F83D6DE}" dt="2022-11-03T11:47:50.992" v="7024" actId="478"/>
          <ac:picMkLst>
            <pc:docMk/>
            <pc:sldMk cId="2546866578" sldId="266"/>
            <ac:picMk id="3" creationId="{7E2E8444-E0DE-7E92-2F81-FA2F7EC10472}"/>
          </ac:picMkLst>
        </pc:picChg>
        <pc:picChg chg="add mod">
          <ac:chgData name="Dennis Frauen" userId="4b21c3718ca34d03" providerId="LiveId" clId="{495809BB-8ED5-4804-86ED-D8BF1F83D6DE}" dt="2022-11-05T12:32:29.398" v="9647" actId="571"/>
          <ac:picMkLst>
            <pc:docMk/>
            <pc:sldMk cId="2546866578" sldId="266"/>
            <ac:picMk id="3" creationId="{ED8A2EC9-17FA-6204-A26D-C54365CB71A8}"/>
          </ac:picMkLst>
        </pc:picChg>
        <pc:picChg chg="mod replST">
          <ac:chgData name="Dennis Frauen" userId="4b21c3718ca34d03" providerId="LiveId" clId="{495809BB-8ED5-4804-86ED-D8BF1F83D6DE}" dt="2022-11-05T12:32:10.519" v="9641" actId="1076"/>
          <ac:picMkLst>
            <pc:docMk/>
            <pc:sldMk cId="2546866578" sldId="266"/>
            <ac:picMk id="7" creationId="{B591BB73-606B-79E9-4BF0-08055CDAEC5D}"/>
          </ac:picMkLst>
        </pc:picChg>
        <pc:picChg chg="del mod replST">
          <ac:chgData name="Dennis Frauen" userId="4b21c3718ca34d03" providerId="LiveId" clId="{495809BB-8ED5-4804-86ED-D8BF1F83D6DE}" dt="2022-11-03T11:47:53.936" v="7025" actId="478"/>
          <ac:picMkLst>
            <pc:docMk/>
            <pc:sldMk cId="2546866578" sldId="266"/>
            <ac:picMk id="8" creationId="{A9E97D65-E0F2-1488-EF54-688F3CB8A297}"/>
          </ac:picMkLst>
        </pc:picChg>
        <pc:picChg chg="add del mod">
          <ac:chgData name="Dennis Frauen" userId="4b21c3718ca34d03" providerId="LiveId" clId="{495809BB-8ED5-4804-86ED-D8BF1F83D6DE}" dt="2022-10-31T14:01:02.140" v="903" actId="478"/>
          <ac:picMkLst>
            <pc:docMk/>
            <pc:sldMk cId="2546866578" sldId="266"/>
            <ac:picMk id="11" creationId="{18ED483E-34CE-CEDE-8314-638929BC763D}"/>
          </ac:picMkLst>
        </pc:picChg>
        <pc:picChg chg="mod replST">
          <ac:chgData name="Dennis Frauen" userId="4b21c3718ca34d03" providerId="LiveId" clId="{495809BB-8ED5-4804-86ED-D8BF1F83D6DE}" dt="2022-11-03T11:42:39.042" v="6984" actId="1076"/>
          <ac:picMkLst>
            <pc:docMk/>
            <pc:sldMk cId="2546866578" sldId="266"/>
            <ac:picMk id="11" creationId="{CE362E63-C700-9B3D-4C08-EB12F1E71D93}"/>
          </ac:picMkLst>
        </pc:picChg>
        <pc:picChg chg="del mod replST">
          <ac:chgData name="Dennis Frauen" userId="4b21c3718ca34d03" providerId="LiveId" clId="{495809BB-8ED5-4804-86ED-D8BF1F83D6DE}" dt="2022-10-31T14:10:54.155" v="1313" actId="478"/>
          <ac:picMkLst>
            <pc:docMk/>
            <pc:sldMk cId="2546866578" sldId="266"/>
            <ac:picMk id="13" creationId="{2A3E73DC-2214-426C-2A64-5CF37C71F9DE}"/>
          </ac:picMkLst>
        </pc:picChg>
        <pc:picChg chg="add del mod">
          <ac:chgData name="Dennis Frauen" userId="4b21c3718ca34d03" providerId="LiveId" clId="{495809BB-8ED5-4804-86ED-D8BF1F83D6DE}" dt="2022-11-03T10:44:16.645" v="6718" actId="478"/>
          <ac:picMkLst>
            <pc:docMk/>
            <pc:sldMk cId="2546866578" sldId="266"/>
            <ac:picMk id="13" creationId="{4229CBF7-9502-DFC9-06C6-FCB5BC1C2762}"/>
          </ac:picMkLst>
        </pc:picChg>
        <pc:picChg chg="del mod replST">
          <ac:chgData name="Dennis Frauen" userId="4b21c3718ca34d03" providerId="LiveId" clId="{495809BB-8ED5-4804-86ED-D8BF1F83D6DE}" dt="2022-10-31T14:10:52.923" v="1312" actId="478"/>
          <ac:picMkLst>
            <pc:docMk/>
            <pc:sldMk cId="2546866578" sldId="266"/>
            <ac:picMk id="15" creationId="{1FA92DB5-17D1-63DB-38CC-821931458188}"/>
          </ac:picMkLst>
        </pc:picChg>
        <pc:picChg chg="mod replST">
          <ac:chgData name="Dennis Frauen" userId="4b21c3718ca34d03" providerId="LiveId" clId="{495809BB-8ED5-4804-86ED-D8BF1F83D6DE}" dt="2022-11-03T11:42:39.042" v="6984" actId="1076"/>
          <ac:picMkLst>
            <pc:docMk/>
            <pc:sldMk cId="2546866578" sldId="266"/>
            <ac:picMk id="15" creationId="{3428D9AD-3748-1140-393A-7014DF4834C6}"/>
          </ac:picMkLst>
        </pc:picChg>
        <pc:picChg chg="add mod">
          <ac:chgData name="Dennis Frauen" userId="4b21c3718ca34d03" providerId="LiveId" clId="{495809BB-8ED5-4804-86ED-D8BF1F83D6DE}" dt="2022-11-03T10:44:56.439" v="6749" actId="571"/>
          <ac:picMkLst>
            <pc:docMk/>
            <pc:sldMk cId="2546866578" sldId="266"/>
            <ac:picMk id="16" creationId="{1F3E1A0D-C7DA-14EF-B787-AAEBBB539FD4}"/>
          </ac:picMkLst>
        </pc:picChg>
        <pc:picChg chg="del mod replST">
          <ac:chgData name="Dennis Frauen" userId="4b21c3718ca34d03" providerId="LiveId" clId="{495809BB-8ED5-4804-86ED-D8BF1F83D6DE}" dt="2022-10-31T14:10:51.914" v="1311" actId="478"/>
          <ac:picMkLst>
            <pc:docMk/>
            <pc:sldMk cId="2546866578" sldId="266"/>
            <ac:picMk id="17" creationId="{DA54FF12-0F20-7C2E-D510-05913DEC0D6B}"/>
          </ac:picMkLst>
        </pc:picChg>
        <pc:picChg chg="add del mod">
          <ac:chgData name="Dennis Frauen" userId="4b21c3718ca34d03" providerId="LiveId" clId="{495809BB-8ED5-4804-86ED-D8BF1F83D6DE}" dt="2022-11-03T10:42:31.589" v="6676" actId="478"/>
          <ac:picMkLst>
            <pc:docMk/>
            <pc:sldMk cId="2546866578" sldId="266"/>
            <ac:picMk id="19" creationId="{EE0DF975-D3D3-6E2F-B4B8-65C4D8F74719}"/>
          </ac:picMkLst>
        </pc:picChg>
        <pc:picChg chg="del mod replST">
          <ac:chgData name="Dennis Frauen" userId="4b21c3718ca34d03" providerId="LiveId" clId="{495809BB-8ED5-4804-86ED-D8BF1F83D6DE}" dt="2022-10-31T14:10:54.827" v="1314" actId="478"/>
          <ac:picMkLst>
            <pc:docMk/>
            <pc:sldMk cId="2546866578" sldId="266"/>
            <ac:picMk id="21" creationId="{2E7632C9-DA2D-E8E2-C5B8-DCF32B32AE41}"/>
          </ac:picMkLst>
        </pc:picChg>
        <pc:picChg chg="mod replST">
          <ac:chgData name="Dennis Frauen" userId="4b21c3718ca34d03" providerId="LiveId" clId="{495809BB-8ED5-4804-86ED-D8BF1F83D6DE}" dt="2022-11-03T11:42:39.042" v="6984" actId="1076"/>
          <ac:picMkLst>
            <pc:docMk/>
            <pc:sldMk cId="2546866578" sldId="266"/>
            <ac:picMk id="22" creationId="{B07AB4A3-AB6C-2274-AB16-51EB07915FD8}"/>
          </ac:picMkLst>
        </pc:picChg>
        <pc:picChg chg="add mod">
          <ac:chgData name="Dennis Frauen" userId="4b21c3718ca34d03" providerId="LiveId" clId="{495809BB-8ED5-4804-86ED-D8BF1F83D6DE}" dt="2022-11-05T12:33:07.992" v="9659" actId="1076"/>
          <ac:picMkLst>
            <pc:docMk/>
            <pc:sldMk cId="2546866578" sldId="266"/>
            <ac:picMk id="24" creationId="{36D29E42-967E-A9B1-AD3F-D7C55CB46A10}"/>
          </ac:picMkLst>
        </pc:picChg>
        <pc:picChg chg="add mod">
          <ac:chgData name="Dennis Frauen" userId="4b21c3718ca34d03" providerId="LiveId" clId="{495809BB-8ED5-4804-86ED-D8BF1F83D6DE}" dt="2022-11-05T12:32:54.144" v="9653" actId="1037"/>
          <ac:picMkLst>
            <pc:docMk/>
            <pc:sldMk cId="2546866578" sldId="266"/>
            <ac:picMk id="25" creationId="{B75D63C6-2952-B458-E30E-F6E62D58F20F}"/>
          </ac:picMkLst>
        </pc:picChg>
        <pc:picChg chg="del mod replST">
          <ac:chgData name="Dennis Frauen" userId="4b21c3718ca34d03" providerId="LiveId" clId="{495809BB-8ED5-4804-86ED-D8BF1F83D6DE}" dt="2022-11-03T08:49:50.127" v="4698" actId="478"/>
          <ac:picMkLst>
            <pc:docMk/>
            <pc:sldMk cId="2546866578" sldId="266"/>
            <ac:picMk id="27" creationId="{3564B413-A8E6-991F-9426-7AE7A1476CD1}"/>
          </ac:picMkLst>
        </pc:picChg>
        <pc:picChg chg="del mod replST">
          <ac:chgData name="Dennis Frauen" userId="4b21c3718ca34d03" providerId="LiveId" clId="{495809BB-8ED5-4804-86ED-D8BF1F83D6DE}" dt="2022-11-03T08:49:51.023" v="4699" actId="478"/>
          <ac:picMkLst>
            <pc:docMk/>
            <pc:sldMk cId="2546866578" sldId="266"/>
            <ac:picMk id="29" creationId="{E23B4763-D3F3-BBEB-9748-44BC811AF6C4}"/>
          </ac:picMkLst>
        </pc:picChg>
        <pc:picChg chg="del mod replST">
          <ac:chgData name="Dennis Frauen" userId="4b21c3718ca34d03" providerId="LiveId" clId="{495809BB-8ED5-4804-86ED-D8BF1F83D6DE}" dt="2022-11-03T11:47:54.608" v="7026" actId="478"/>
          <ac:picMkLst>
            <pc:docMk/>
            <pc:sldMk cId="2546866578" sldId="266"/>
            <ac:picMk id="31" creationId="{2A1E700B-D001-E505-6882-303E78A77BA3}"/>
          </ac:picMkLst>
        </pc:picChg>
        <pc:picChg chg="mod replST">
          <ac:chgData name="Dennis Frauen" userId="4b21c3718ca34d03" providerId="LiveId" clId="{495809BB-8ED5-4804-86ED-D8BF1F83D6DE}" dt="2022-11-03T11:42:39.042" v="6984" actId="1076"/>
          <ac:picMkLst>
            <pc:docMk/>
            <pc:sldMk cId="2546866578" sldId="266"/>
            <ac:picMk id="33" creationId="{8F6FE5E9-C1F1-B761-0C9C-1BDEA982A332}"/>
          </ac:picMkLst>
        </pc:picChg>
        <pc:cxnChg chg="add mod">
          <ac:chgData name="Dennis Frauen" userId="4b21c3718ca34d03" providerId="LiveId" clId="{495809BB-8ED5-4804-86ED-D8BF1F83D6DE}" dt="2022-11-03T11:42:53.891" v="6986" actId="13822"/>
          <ac:cxnSpMkLst>
            <pc:docMk/>
            <pc:sldMk cId="2546866578" sldId="266"/>
            <ac:cxnSpMk id="36" creationId="{FDA4B9EB-EB7B-24CC-7CE1-3BA0DE5C59FE}"/>
          </ac:cxnSpMkLst>
        </pc:cxnChg>
        <pc:cxnChg chg="add mod">
          <ac:chgData name="Dennis Frauen" userId="4b21c3718ca34d03" providerId="LiveId" clId="{495809BB-8ED5-4804-86ED-D8BF1F83D6DE}" dt="2022-11-03T11:43:28.043" v="6991" actId="13822"/>
          <ac:cxnSpMkLst>
            <pc:docMk/>
            <pc:sldMk cId="2546866578" sldId="266"/>
            <ac:cxnSpMk id="38" creationId="{773B2A49-E674-D2C3-87B7-00377D1160F3}"/>
          </ac:cxnSpMkLst>
        </pc:cxnChg>
        <pc:cxnChg chg="add del mod">
          <ac:chgData name="Dennis Frauen" userId="4b21c3718ca34d03" providerId="LiveId" clId="{495809BB-8ED5-4804-86ED-D8BF1F83D6DE}" dt="2022-11-03T11:43:25.617" v="6990" actId="478"/>
          <ac:cxnSpMkLst>
            <pc:docMk/>
            <pc:sldMk cId="2546866578" sldId="266"/>
            <ac:cxnSpMk id="40" creationId="{6CD84B9D-5FF6-E6F5-46EA-A63F07C4F79E}"/>
          </ac:cxnSpMkLst>
        </pc:cxnChg>
        <pc:cxnChg chg="add mod">
          <ac:chgData name="Dennis Frauen" userId="4b21c3718ca34d03" providerId="LiveId" clId="{495809BB-8ED5-4804-86ED-D8BF1F83D6DE}" dt="2022-11-03T11:43:40.716" v="6993" actId="13822"/>
          <ac:cxnSpMkLst>
            <pc:docMk/>
            <pc:sldMk cId="2546866578" sldId="266"/>
            <ac:cxnSpMk id="42" creationId="{EAA29B33-CC80-D171-A2F2-80A7CEFA95F3}"/>
          </ac:cxnSpMkLst>
        </pc:cxnChg>
        <pc:cxnChg chg="add mod">
          <ac:chgData name="Dennis Frauen" userId="4b21c3718ca34d03" providerId="LiveId" clId="{495809BB-8ED5-4804-86ED-D8BF1F83D6DE}" dt="2022-11-03T11:43:51.917" v="6995" actId="13822"/>
          <ac:cxnSpMkLst>
            <pc:docMk/>
            <pc:sldMk cId="2546866578" sldId="266"/>
            <ac:cxnSpMk id="44" creationId="{C2A8038C-6854-91BF-B958-22A913364FBC}"/>
          </ac:cxnSpMkLst>
        </pc:cxnChg>
        <pc:cxnChg chg="add mod">
          <ac:chgData name="Dennis Frauen" userId="4b21c3718ca34d03" providerId="LiveId" clId="{495809BB-8ED5-4804-86ED-D8BF1F83D6DE}" dt="2022-11-03T11:44:12.300" v="6997" actId="13822"/>
          <ac:cxnSpMkLst>
            <pc:docMk/>
            <pc:sldMk cId="2546866578" sldId="266"/>
            <ac:cxnSpMk id="46" creationId="{C67F3EEF-4F87-F91D-308E-4A135A6E8DB4}"/>
          </ac:cxnSpMkLst>
        </pc:cxnChg>
        <pc:cxnChg chg="add mod">
          <ac:chgData name="Dennis Frauen" userId="4b21c3718ca34d03" providerId="LiveId" clId="{495809BB-8ED5-4804-86ED-D8BF1F83D6DE}" dt="2022-11-03T11:46:50.627" v="7022" actId="17032"/>
          <ac:cxnSpMkLst>
            <pc:docMk/>
            <pc:sldMk cId="2546866578" sldId="266"/>
            <ac:cxnSpMk id="48" creationId="{546B5839-5750-B3F0-24F5-CCFD8073BCC7}"/>
          </ac:cxnSpMkLst>
        </pc:cxnChg>
      </pc:sldChg>
      <pc:sldChg chg="addSp delSp modSp add mod">
        <pc:chgData name="Dennis Frauen" userId="4b21c3718ca34d03" providerId="LiveId" clId="{495809BB-8ED5-4804-86ED-D8BF1F83D6DE}" dt="2022-11-05T12:51:34.017" v="9698" actId="1036"/>
        <pc:sldMkLst>
          <pc:docMk/>
          <pc:sldMk cId="104813890" sldId="267"/>
        </pc:sldMkLst>
        <pc:spChg chg="mod">
          <ac:chgData name="Dennis Frauen" userId="4b21c3718ca34d03" providerId="LiveId" clId="{495809BB-8ED5-4804-86ED-D8BF1F83D6DE}" dt="2022-10-31T14:08:09.228" v="1244" actId="20577"/>
          <ac:spMkLst>
            <pc:docMk/>
            <pc:sldMk cId="104813890" sldId="267"/>
            <ac:spMk id="5" creationId="{FAF5D3F3-90DF-4F69-89D5-7E1FF3929BD0}"/>
          </ac:spMkLst>
        </pc:spChg>
        <pc:spChg chg="mod">
          <ac:chgData name="Dennis Frauen" userId="4b21c3718ca34d03" providerId="LiveId" clId="{495809BB-8ED5-4804-86ED-D8BF1F83D6DE}" dt="2022-11-05T12:51:06.832" v="9689" actId="255"/>
          <ac:spMkLst>
            <pc:docMk/>
            <pc:sldMk cId="104813890" sldId="267"/>
            <ac:spMk id="6" creationId="{8EB19DE8-68CD-4831-A0FD-745C34A762C1}"/>
          </ac:spMkLst>
        </pc:spChg>
        <pc:spChg chg="add mod">
          <ac:chgData name="Dennis Frauen" userId="4b21c3718ca34d03" providerId="LiveId" clId="{495809BB-8ED5-4804-86ED-D8BF1F83D6DE}" dt="2022-11-05T12:51:34.017" v="9698" actId="1036"/>
          <ac:spMkLst>
            <pc:docMk/>
            <pc:sldMk cId="104813890" sldId="267"/>
            <ac:spMk id="7" creationId="{E1017982-A8D2-AB23-3E90-3C777FD50E02}"/>
          </ac:spMkLst>
        </pc:spChg>
        <pc:picChg chg="del">
          <ac:chgData name="Dennis Frauen" userId="4b21c3718ca34d03" providerId="LiveId" clId="{495809BB-8ED5-4804-86ED-D8BF1F83D6DE}" dt="2022-10-31T14:05:38.332" v="1087" actId="478"/>
          <ac:picMkLst>
            <pc:docMk/>
            <pc:sldMk cId="104813890" sldId="267"/>
            <ac:picMk id="3" creationId="{7E2E8444-E0DE-7E92-2F81-FA2F7EC10472}"/>
          </ac:picMkLst>
        </pc:picChg>
        <pc:picChg chg="add del mod">
          <ac:chgData name="Dennis Frauen" userId="4b21c3718ca34d03" providerId="LiveId" clId="{495809BB-8ED5-4804-86ED-D8BF1F83D6DE}" dt="2022-11-03T12:11:25.342" v="7284" actId="478"/>
          <ac:picMkLst>
            <pc:docMk/>
            <pc:sldMk cId="104813890" sldId="267"/>
            <ac:picMk id="4" creationId="{5D4D5EE5-1A62-EE5F-38D6-0FF08ADD3035}"/>
          </ac:picMkLst>
        </pc:picChg>
        <pc:picChg chg="del">
          <ac:chgData name="Dennis Frauen" userId="4b21c3718ca34d03" providerId="LiveId" clId="{495809BB-8ED5-4804-86ED-D8BF1F83D6DE}" dt="2022-10-31T14:05:39.788" v="1088" actId="478"/>
          <ac:picMkLst>
            <pc:docMk/>
            <pc:sldMk cId="104813890" sldId="267"/>
            <ac:picMk id="7" creationId="{B591BB73-606B-79E9-4BF0-08055CDAEC5D}"/>
          </ac:picMkLst>
        </pc:picChg>
        <pc:picChg chg="del mod replST">
          <ac:chgData name="Dennis Frauen" userId="4b21c3718ca34d03" providerId="LiveId" clId="{495809BB-8ED5-4804-86ED-D8BF1F83D6DE}" dt="2022-10-31T14:06:58.060" v="1158" actId="478"/>
          <ac:picMkLst>
            <pc:docMk/>
            <pc:sldMk cId="104813890" sldId="267"/>
            <ac:picMk id="8" creationId="{EF26A6A0-4210-EA16-7F7E-45C9A9D94540}"/>
          </ac:picMkLst>
        </pc:picChg>
        <pc:picChg chg="mod replST">
          <ac:chgData name="Dennis Frauen" userId="4b21c3718ca34d03" providerId="LiveId" clId="{495809BB-8ED5-4804-86ED-D8BF1F83D6DE}" dt="2022-11-05T12:51:11.687" v="9690" actId="1076"/>
          <ac:picMkLst>
            <pc:docMk/>
            <pc:sldMk cId="104813890" sldId="267"/>
            <ac:picMk id="9" creationId="{880EC742-7CD6-1020-B45A-266A23B7E9BE}"/>
          </ac:picMkLst>
        </pc:picChg>
        <pc:picChg chg="del mod replST">
          <ac:chgData name="Dennis Frauen" userId="4b21c3718ca34d03" providerId="LiveId" clId="{495809BB-8ED5-4804-86ED-D8BF1F83D6DE}" dt="2022-10-31T14:09:13.963" v="1257" actId="478"/>
          <ac:picMkLst>
            <pc:docMk/>
            <pc:sldMk cId="104813890" sldId="267"/>
            <ac:picMk id="10" creationId="{84E99EE3-B80C-8AF0-881E-D47A29B55CDA}"/>
          </ac:picMkLst>
        </pc:picChg>
        <pc:picChg chg="mod replST">
          <ac:chgData name="Dennis Frauen" userId="4b21c3718ca34d03" providerId="LiveId" clId="{495809BB-8ED5-4804-86ED-D8BF1F83D6DE}" dt="2022-11-05T12:51:14.495" v="9691" actId="1076"/>
          <ac:picMkLst>
            <pc:docMk/>
            <pc:sldMk cId="104813890" sldId="267"/>
            <ac:picMk id="11" creationId="{F5111782-3488-6E04-2F20-F3FE59BE38F2}"/>
          </ac:picMkLst>
        </pc:picChg>
        <pc:picChg chg="del mod replST">
          <ac:chgData name="Dennis Frauen" userId="4b21c3718ca34d03" providerId="LiveId" clId="{495809BB-8ED5-4804-86ED-D8BF1F83D6DE}" dt="2022-10-31T14:09:12.508" v="1256" actId="478"/>
          <ac:picMkLst>
            <pc:docMk/>
            <pc:sldMk cId="104813890" sldId="267"/>
            <ac:picMk id="12" creationId="{1C4632CD-7758-F342-4C62-71ABFBB2B789}"/>
          </ac:picMkLst>
        </pc:picChg>
        <pc:picChg chg="del">
          <ac:chgData name="Dennis Frauen" userId="4b21c3718ca34d03" providerId="LiveId" clId="{495809BB-8ED5-4804-86ED-D8BF1F83D6DE}" dt="2022-10-31T14:05:36.330" v="1084" actId="478"/>
          <ac:picMkLst>
            <pc:docMk/>
            <pc:sldMk cId="104813890" sldId="267"/>
            <ac:picMk id="13" creationId="{2A3E73DC-2214-426C-2A64-5CF37C71F9DE}"/>
          </ac:picMkLst>
        </pc:picChg>
        <pc:picChg chg="mod replST">
          <ac:chgData name="Dennis Frauen" userId="4b21c3718ca34d03" providerId="LiveId" clId="{495809BB-8ED5-4804-86ED-D8BF1F83D6DE}" dt="2022-11-05T12:51:17.030" v="9692" actId="1076"/>
          <ac:picMkLst>
            <pc:docMk/>
            <pc:sldMk cId="104813890" sldId="267"/>
            <ac:picMk id="13" creationId="{C4317DD5-87A7-F838-E345-BAEFF5678C73}"/>
          </ac:picMkLst>
        </pc:picChg>
        <pc:picChg chg="del">
          <ac:chgData name="Dennis Frauen" userId="4b21c3718ca34d03" providerId="LiveId" clId="{495809BB-8ED5-4804-86ED-D8BF1F83D6DE}" dt="2022-10-31T14:05:36.876" v="1085" actId="478"/>
          <ac:picMkLst>
            <pc:docMk/>
            <pc:sldMk cId="104813890" sldId="267"/>
            <ac:picMk id="15" creationId="{1FA92DB5-17D1-63DB-38CC-821931458188}"/>
          </ac:picMkLst>
        </pc:picChg>
        <pc:picChg chg="del mod replST">
          <ac:chgData name="Dennis Frauen" userId="4b21c3718ca34d03" providerId="LiveId" clId="{495809BB-8ED5-4804-86ED-D8BF1F83D6DE}" dt="2022-11-03T11:52:30.192" v="7258" actId="478"/>
          <ac:picMkLst>
            <pc:docMk/>
            <pc:sldMk cId="104813890" sldId="267"/>
            <ac:picMk id="16" creationId="{02E15AD8-0196-B85A-17DA-B12D588096F7}"/>
          </ac:picMkLst>
        </pc:picChg>
        <pc:picChg chg="del">
          <ac:chgData name="Dennis Frauen" userId="4b21c3718ca34d03" providerId="LiveId" clId="{495809BB-8ED5-4804-86ED-D8BF1F83D6DE}" dt="2022-10-31T14:05:37.419" v="1086" actId="478"/>
          <ac:picMkLst>
            <pc:docMk/>
            <pc:sldMk cId="104813890" sldId="267"/>
            <ac:picMk id="17" creationId="{DA54FF12-0F20-7C2E-D510-05913DEC0D6B}"/>
          </ac:picMkLst>
        </pc:picChg>
        <pc:picChg chg="del">
          <ac:chgData name="Dennis Frauen" userId="4b21c3718ca34d03" providerId="LiveId" clId="{495809BB-8ED5-4804-86ED-D8BF1F83D6DE}" dt="2022-10-31T14:05:41.420" v="1089" actId="478"/>
          <ac:picMkLst>
            <pc:docMk/>
            <pc:sldMk cId="104813890" sldId="267"/>
            <ac:picMk id="19" creationId="{EE0DF975-D3D3-6E2F-B4B8-65C4D8F74719}"/>
          </ac:picMkLst>
        </pc:picChg>
        <pc:picChg chg="del mod replST">
          <ac:chgData name="Dennis Frauen" userId="4b21c3718ca34d03" providerId="LiveId" clId="{495809BB-8ED5-4804-86ED-D8BF1F83D6DE}" dt="2022-10-31T14:28:45.322" v="1659" actId="478"/>
          <ac:picMkLst>
            <pc:docMk/>
            <pc:sldMk cId="104813890" sldId="267"/>
            <ac:picMk id="20" creationId="{E48AD689-DC77-3C23-8DB0-3DEE3BCF9C3F}"/>
          </ac:picMkLst>
        </pc:picChg>
        <pc:picChg chg="del">
          <ac:chgData name="Dennis Frauen" userId="4b21c3718ca34d03" providerId="LiveId" clId="{495809BB-8ED5-4804-86ED-D8BF1F83D6DE}" dt="2022-10-31T14:05:35.611" v="1083" actId="478"/>
          <ac:picMkLst>
            <pc:docMk/>
            <pc:sldMk cId="104813890" sldId="267"/>
            <ac:picMk id="21" creationId="{2E7632C9-DA2D-E8E2-C5B8-DCF32B32AE41}"/>
          </ac:picMkLst>
        </pc:picChg>
        <pc:picChg chg="mod replST">
          <ac:chgData name="Dennis Frauen" userId="4b21c3718ca34d03" providerId="LiveId" clId="{495809BB-8ED5-4804-86ED-D8BF1F83D6DE}" dt="2022-11-05T12:51:25.639" v="9694" actId="1076"/>
          <ac:picMkLst>
            <pc:docMk/>
            <pc:sldMk cId="104813890" sldId="267"/>
            <ac:picMk id="23" creationId="{04BA0CEB-80FF-3415-B2FC-F4608CE373AD}"/>
          </ac:picMkLst>
        </pc:picChg>
        <pc:picChg chg="mod replST">
          <ac:chgData name="Dennis Frauen" userId="4b21c3718ca34d03" providerId="LiveId" clId="{495809BB-8ED5-4804-86ED-D8BF1F83D6DE}" dt="2022-11-05T12:51:21.359" v="9693" actId="1076"/>
          <ac:picMkLst>
            <pc:docMk/>
            <pc:sldMk cId="104813890" sldId="267"/>
            <ac:picMk id="25" creationId="{09A9AEC6-F54F-8581-36CB-35ACDBF09A5D}"/>
          </ac:picMkLst>
        </pc:picChg>
      </pc:sldChg>
      <pc:sldChg chg="modSp add mod ord">
        <pc:chgData name="Dennis Frauen" userId="4b21c3718ca34d03" providerId="LiveId" clId="{495809BB-8ED5-4804-86ED-D8BF1F83D6DE}" dt="2022-11-03T08:45:05.576" v="4663" actId="14100"/>
        <pc:sldMkLst>
          <pc:docMk/>
          <pc:sldMk cId="1109912584" sldId="268"/>
        </pc:sldMkLst>
        <pc:spChg chg="mod">
          <ac:chgData name="Dennis Frauen" userId="4b21c3718ca34d03" providerId="LiveId" clId="{495809BB-8ED5-4804-86ED-D8BF1F83D6DE}" dt="2022-11-03T08:45:05.576" v="4663" actId="14100"/>
          <ac:spMkLst>
            <pc:docMk/>
            <pc:sldMk cId="1109912584" sldId="268"/>
            <ac:spMk id="11" creationId="{E83A72A0-A89A-73C2-FCEE-47F7C981717D}"/>
          </ac:spMkLst>
        </pc:spChg>
      </pc:sldChg>
      <pc:sldChg chg="addSp delSp modSp add mod">
        <pc:chgData name="Dennis Frauen" userId="4b21c3718ca34d03" providerId="LiveId" clId="{495809BB-8ED5-4804-86ED-D8BF1F83D6DE}" dt="2022-11-06T18:56:12.752" v="11643" actId="20577"/>
        <pc:sldMkLst>
          <pc:docMk/>
          <pc:sldMk cId="3229426105" sldId="269"/>
        </pc:sldMkLst>
        <pc:spChg chg="add mod">
          <ac:chgData name="Dennis Frauen" userId="4b21c3718ca34d03" providerId="LiveId" clId="{495809BB-8ED5-4804-86ED-D8BF1F83D6DE}" dt="2022-11-06T17:25:11.543" v="10378" actId="20577"/>
          <ac:spMkLst>
            <pc:docMk/>
            <pc:sldMk cId="3229426105" sldId="269"/>
            <ac:spMk id="3" creationId="{5E2D4305-DC83-1439-6AB0-B7AE5246998B}"/>
          </ac:spMkLst>
        </pc:spChg>
        <pc:spChg chg="add mod">
          <ac:chgData name="Dennis Frauen" userId="4b21c3718ca34d03" providerId="LiveId" clId="{495809BB-8ED5-4804-86ED-D8BF1F83D6DE}" dt="2022-11-06T17:24:50.550" v="10376" actId="1035"/>
          <ac:spMkLst>
            <pc:docMk/>
            <pc:sldMk cId="3229426105" sldId="269"/>
            <ac:spMk id="4" creationId="{1704A267-3557-EFB6-69F0-2804D8212602}"/>
          </ac:spMkLst>
        </pc:spChg>
        <pc:spChg chg="mod">
          <ac:chgData name="Dennis Frauen" userId="4b21c3718ca34d03" providerId="LiveId" clId="{495809BB-8ED5-4804-86ED-D8BF1F83D6DE}" dt="2022-10-31T22:05:45.125" v="2281" actId="20577"/>
          <ac:spMkLst>
            <pc:docMk/>
            <pc:sldMk cId="3229426105" sldId="269"/>
            <ac:spMk id="5" creationId="{FAF5D3F3-90DF-4F69-89D5-7E1FF3929BD0}"/>
          </ac:spMkLst>
        </pc:spChg>
        <pc:spChg chg="mod">
          <ac:chgData name="Dennis Frauen" userId="4b21c3718ca34d03" providerId="LiveId" clId="{495809BB-8ED5-4804-86ED-D8BF1F83D6DE}" dt="2022-11-06T18:56:12.752" v="11643" actId="20577"/>
          <ac:spMkLst>
            <pc:docMk/>
            <pc:sldMk cId="3229426105" sldId="269"/>
            <ac:spMk id="6" creationId="{8EB19DE8-68CD-4831-A0FD-745C34A762C1}"/>
          </ac:spMkLst>
        </pc:spChg>
        <pc:spChg chg="add mod">
          <ac:chgData name="Dennis Frauen" userId="4b21c3718ca34d03" providerId="LiveId" clId="{495809BB-8ED5-4804-86ED-D8BF1F83D6DE}" dt="2022-11-06T17:24:41.659" v="10373" actId="1076"/>
          <ac:spMkLst>
            <pc:docMk/>
            <pc:sldMk cId="3229426105" sldId="269"/>
            <ac:spMk id="7" creationId="{EC321606-E7B9-8C16-A0FD-EFC42E9AFD71}"/>
          </ac:spMkLst>
        </pc:spChg>
        <pc:spChg chg="add mod">
          <ac:chgData name="Dennis Frauen" userId="4b21c3718ca34d03" providerId="LiveId" clId="{495809BB-8ED5-4804-86ED-D8BF1F83D6DE}" dt="2022-11-06T18:37:30.716" v="11464" actId="207"/>
          <ac:spMkLst>
            <pc:docMk/>
            <pc:sldMk cId="3229426105" sldId="269"/>
            <ac:spMk id="19" creationId="{1683D91A-3DB1-6701-FCFD-CAB3AAF09BFB}"/>
          </ac:spMkLst>
        </pc:spChg>
        <pc:spChg chg="add mod">
          <ac:chgData name="Dennis Frauen" userId="4b21c3718ca34d03" providerId="LiveId" clId="{495809BB-8ED5-4804-86ED-D8BF1F83D6DE}" dt="2022-11-05T12:57:31.104" v="9834" actId="1076"/>
          <ac:spMkLst>
            <pc:docMk/>
            <pc:sldMk cId="3229426105" sldId="269"/>
            <ac:spMk id="21" creationId="{C13AF290-B320-411C-98C1-FDA025430B8A}"/>
          </ac:spMkLst>
        </pc:spChg>
        <pc:picChg chg="add del mod">
          <ac:chgData name="Dennis Frauen" userId="4b21c3718ca34d03" providerId="LiveId" clId="{495809BB-8ED5-4804-86ED-D8BF1F83D6DE}" dt="2022-10-31T21:58:32.087" v="2023" actId="478"/>
          <ac:picMkLst>
            <pc:docMk/>
            <pc:sldMk cId="3229426105" sldId="269"/>
            <ac:picMk id="4" creationId="{148A5404-2EC3-C4F6-C4E7-892F9938B02F}"/>
          </ac:picMkLst>
        </pc:picChg>
        <pc:picChg chg="add del mod">
          <ac:chgData name="Dennis Frauen" userId="4b21c3718ca34d03" providerId="LiveId" clId="{495809BB-8ED5-4804-86ED-D8BF1F83D6DE}" dt="2022-10-31T22:10:03.669" v="2653" actId="478"/>
          <ac:picMkLst>
            <pc:docMk/>
            <pc:sldMk cId="3229426105" sldId="269"/>
            <ac:picMk id="8" creationId="{2C392A94-B8BF-FB34-F884-9D60AC84A5BE}"/>
          </ac:picMkLst>
        </pc:picChg>
        <pc:picChg chg="add mod">
          <ac:chgData name="Dennis Frauen" userId="4b21c3718ca34d03" providerId="LiveId" clId="{495809BB-8ED5-4804-86ED-D8BF1F83D6DE}" dt="2022-10-31T22:10:16.045" v="2656" actId="1076"/>
          <ac:picMkLst>
            <pc:docMk/>
            <pc:sldMk cId="3229426105" sldId="269"/>
            <ac:picMk id="9" creationId="{4C1DDF56-4FB6-4040-FD65-9D451D4853A3}"/>
          </ac:picMkLst>
        </pc:picChg>
        <pc:picChg chg="mod replST">
          <ac:chgData name="Dennis Frauen" userId="4b21c3718ca34d03" providerId="LiveId" clId="{495809BB-8ED5-4804-86ED-D8BF1F83D6DE}" dt="2022-11-05T12:54:29.830" v="9737" actId="1076"/>
          <ac:picMkLst>
            <pc:docMk/>
            <pc:sldMk cId="3229426105" sldId="269"/>
            <ac:picMk id="10" creationId="{32E02275-1B64-BF8A-E8A8-34A75FF47605}"/>
          </ac:picMkLst>
        </pc:picChg>
        <pc:picChg chg="add mod">
          <ac:chgData name="Dennis Frauen" userId="4b21c3718ca34d03" providerId="LiveId" clId="{495809BB-8ED5-4804-86ED-D8BF1F83D6DE}" dt="2022-11-05T12:54:42.336" v="9741" actId="1076"/>
          <ac:picMkLst>
            <pc:docMk/>
            <pc:sldMk cId="3229426105" sldId="269"/>
            <ac:picMk id="11" creationId="{8F0F528A-1F94-C37F-9F7D-92389006BFDC}"/>
          </ac:picMkLst>
        </pc:picChg>
        <pc:picChg chg="add mod">
          <ac:chgData name="Dennis Frauen" userId="4b21c3718ca34d03" providerId="LiveId" clId="{495809BB-8ED5-4804-86ED-D8BF1F83D6DE}" dt="2022-11-05T12:54:59.471" v="9747" actId="1038"/>
          <ac:picMkLst>
            <pc:docMk/>
            <pc:sldMk cId="3229426105" sldId="269"/>
            <ac:picMk id="12" creationId="{02B63D24-13FB-96F8-DFC9-731F9425204E}"/>
          </ac:picMkLst>
        </pc:picChg>
        <pc:picChg chg="mod replST">
          <ac:chgData name="Dennis Frauen" userId="4b21c3718ca34d03" providerId="LiveId" clId="{495809BB-8ED5-4804-86ED-D8BF1F83D6DE}" dt="2022-11-05T12:55:26.606" v="9776" actId="1036"/>
          <ac:picMkLst>
            <pc:docMk/>
            <pc:sldMk cId="3229426105" sldId="269"/>
            <ac:picMk id="14" creationId="{2F3AC7A4-A937-4AEB-A5DC-A95EAE6AB23C}"/>
          </ac:picMkLst>
        </pc:picChg>
        <pc:picChg chg="add mod">
          <ac:chgData name="Dennis Frauen" userId="4b21c3718ca34d03" providerId="LiveId" clId="{495809BB-8ED5-4804-86ED-D8BF1F83D6DE}" dt="2022-11-06T17:25:22.451" v="10379" actId="1076"/>
          <ac:picMkLst>
            <pc:docMk/>
            <pc:sldMk cId="3229426105" sldId="269"/>
            <ac:picMk id="15" creationId="{2F689262-169F-2378-29F9-A70A9455F4A8}"/>
          </ac:picMkLst>
        </pc:picChg>
        <pc:picChg chg="del">
          <ac:chgData name="Dennis Frauen" userId="4b21c3718ca34d03" providerId="LiveId" clId="{495809BB-8ED5-4804-86ED-D8BF1F83D6DE}" dt="2022-10-31T21:36:54.615" v="1792" actId="478"/>
          <ac:picMkLst>
            <pc:docMk/>
            <pc:sldMk cId="3229426105" sldId="269"/>
            <ac:picMk id="16" creationId="{02E15AD8-0196-B85A-17DA-B12D588096F7}"/>
          </ac:picMkLst>
        </pc:picChg>
        <pc:picChg chg="mod replST">
          <ac:chgData name="Dennis Frauen" userId="4b21c3718ca34d03" providerId="LiveId" clId="{495809BB-8ED5-4804-86ED-D8BF1F83D6DE}" dt="2022-11-06T17:25:22.451" v="10379" actId="1076"/>
          <ac:picMkLst>
            <pc:docMk/>
            <pc:sldMk cId="3229426105" sldId="269"/>
            <ac:picMk id="17" creationId="{27235F0A-6978-C734-33D9-2595B5A47546}"/>
          </ac:picMkLst>
        </pc:picChg>
        <pc:picChg chg="add del mod">
          <ac:chgData name="Dennis Frauen" userId="4b21c3718ca34d03" providerId="LiveId" clId="{495809BB-8ED5-4804-86ED-D8BF1F83D6DE}" dt="2022-11-05T12:56:36.574" v="9822" actId="478"/>
          <ac:picMkLst>
            <pc:docMk/>
            <pc:sldMk cId="3229426105" sldId="269"/>
            <ac:picMk id="18" creationId="{1F8CF5CD-9B2F-37A7-9DA9-CD1B925EB8C8}"/>
          </ac:picMkLst>
        </pc:picChg>
        <pc:picChg chg="add del mod">
          <ac:chgData name="Dennis Frauen" userId="4b21c3718ca34d03" providerId="LiveId" clId="{495809BB-8ED5-4804-86ED-D8BF1F83D6DE}" dt="2022-11-05T12:56:52.637" v="9829" actId="478"/>
          <ac:picMkLst>
            <pc:docMk/>
            <pc:sldMk cId="3229426105" sldId="269"/>
            <ac:picMk id="19" creationId="{EA94491E-EA25-949B-DFB0-B567F7C945C5}"/>
          </ac:picMkLst>
        </pc:picChg>
        <pc:picChg chg="add mod">
          <ac:chgData name="Dennis Frauen" userId="4b21c3718ca34d03" providerId="LiveId" clId="{495809BB-8ED5-4804-86ED-D8BF1F83D6DE}" dt="2022-11-06T17:25:22.451" v="10379" actId="1076"/>
          <ac:picMkLst>
            <pc:docMk/>
            <pc:sldMk cId="3229426105" sldId="269"/>
            <ac:picMk id="20" creationId="{9EF0D5D4-FE65-6F27-5282-0937C6345AC5}"/>
          </ac:picMkLst>
        </pc:picChg>
        <pc:picChg chg="add mod">
          <ac:chgData name="Dennis Frauen" userId="4b21c3718ca34d03" providerId="LiveId" clId="{495809BB-8ED5-4804-86ED-D8BF1F83D6DE}" dt="2022-11-06T18:56:02.650" v="11641" actId="1038"/>
          <ac:picMkLst>
            <pc:docMk/>
            <pc:sldMk cId="3229426105" sldId="269"/>
            <ac:picMk id="22" creationId="{47A679E7-67CC-5D4A-579C-3223BD0F6A88}"/>
          </ac:picMkLst>
        </pc:picChg>
        <pc:picChg chg="del">
          <ac:chgData name="Dennis Frauen" userId="4b21c3718ca34d03" providerId="LiveId" clId="{495809BB-8ED5-4804-86ED-D8BF1F83D6DE}" dt="2022-10-31T21:36:56.584" v="1794" actId="478"/>
          <ac:picMkLst>
            <pc:docMk/>
            <pc:sldMk cId="3229426105" sldId="269"/>
            <ac:picMk id="23" creationId="{04BA0CEB-80FF-3415-B2FC-F4608CE373AD}"/>
          </ac:picMkLst>
        </pc:picChg>
        <pc:picChg chg="del">
          <ac:chgData name="Dennis Frauen" userId="4b21c3718ca34d03" providerId="LiveId" clId="{495809BB-8ED5-4804-86ED-D8BF1F83D6DE}" dt="2022-10-31T21:36:55.736" v="1793" actId="478"/>
          <ac:picMkLst>
            <pc:docMk/>
            <pc:sldMk cId="3229426105" sldId="269"/>
            <ac:picMk id="25" creationId="{09A9AEC6-F54F-8581-36CB-35ACDBF09A5D}"/>
          </ac:picMkLst>
        </pc:picChg>
        <pc:cxnChg chg="add mod">
          <ac:chgData name="Dennis Frauen" userId="4b21c3718ca34d03" providerId="LiveId" clId="{495809BB-8ED5-4804-86ED-D8BF1F83D6DE}" dt="2022-11-06T17:19:07.818" v="10298" actId="1076"/>
          <ac:cxnSpMkLst>
            <pc:docMk/>
            <pc:sldMk cId="3229426105" sldId="269"/>
            <ac:cxnSpMk id="8" creationId="{C5875478-6CB3-FE19-7D96-F6FD3F99CC27}"/>
          </ac:cxnSpMkLst>
        </pc:cxnChg>
      </pc:sldChg>
      <pc:sldChg chg="modSp add mod ord">
        <pc:chgData name="Dennis Frauen" userId="4b21c3718ca34d03" providerId="LiveId" clId="{495809BB-8ED5-4804-86ED-D8BF1F83D6DE}" dt="2022-11-03T08:45:25.352" v="4684" actId="14100"/>
        <pc:sldMkLst>
          <pc:docMk/>
          <pc:sldMk cId="2400210858" sldId="270"/>
        </pc:sldMkLst>
        <pc:spChg chg="mod">
          <ac:chgData name="Dennis Frauen" userId="4b21c3718ca34d03" providerId="LiveId" clId="{495809BB-8ED5-4804-86ED-D8BF1F83D6DE}" dt="2022-11-03T08:45:25.352" v="4684" actId="14100"/>
          <ac:spMkLst>
            <pc:docMk/>
            <pc:sldMk cId="2400210858" sldId="270"/>
            <ac:spMk id="11" creationId="{E83A72A0-A89A-73C2-FCEE-47F7C981717D}"/>
          </ac:spMkLst>
        </pc:spChg>
      </pc:sldChg>
      <pc:sldChg chg="addSp delSp modSp add del mod ord">
        <pc:chgData name="Dennis Frauen" userId="4b21c3718ca34d03" providerId="LiveId" clId="{495809BB-8ED5-4804-86ED-D8BF1F83D6DE}" dt="2022-11-03T13:13:01.762" v="8171" actId="2696"/>
        <pc:sldMkLst>
          <pc:docMk/>
          <pc:sldMk cId="1271784338" sldId="271"/>
        </pc:sldMkLst>
        <pc:spChg chg="add mod">
          <ac:chgData name="Dennis Frauen" userId="4b21c3718ca34d03" providerId="LiveId" clId="{495809BB-8ED5-4804-86ED-D8BF1F83D6DE}" dt="2022-11-01T14:29:35.473" v="2935" actId="1076"/>
          <ac:spMkLst>
            <pc:docMk/>
            <pc:sldMk cId="1271784338" sldId="271"/>
            <ac:spMk id="3" creationId="{CBD0BD70-3641-FC4E-F49C-99DF5BD5020E}"/>
          </ac:spMkLst>
        </pc:spChg>
        <pc:spChg chg="add mod">
          <ac:chgData name="Dennis Frauen" userId="4b21c3718ca34d03" providerId="LiveId" clId="{495809BB-8ED5-4804-86ED-D8BF1F83D6DE}" dt="2022-11-01T14:29:35.473" v="2935" actId="1076"/>
          <ac:spMkLst>
            <pc:docMk/>
            <pc:sldMk cId="1271784338" sldId="271"/>
            <ac:spMk id="4" creationId="{499BBB99-2298-B667-2696-24715D6CA276}"/>
          </ac:spMkLst>
        </pc:spChg>
        <pc:spChg chg="mod">
          <ac:chgData name="Dennis Frauen" userId="4b21c3718ca34d03" providerId="LiveId" clId="{495809BB-8ED5-4804-86ED-D8BF1F83D6DE}" dt="2022-10-31T22:06:13.030" v="2317" actId="20577"/>
          <ac:spMkLst>
            <pc:docMk/>
            <pc:sldMk cId="1271784338" sldId="271"/>
            <ac:spMk id="5" creationId="{FAF5D3F3-90DF-4F69-89D5-7E1FF3929BD0}"/>
          </ac:spMkLst>
        </pc:spChg>
        <pc:spChg chg="mod">
          <ac:chgData name="Dennis Frauen" userId="4b21c3718ca34d03" providerId="LiveId" clId="{495809BB-8ED5-4804-86ED-D8BF1F83D6DE}" dt="2022-11-01T14:29:43.745" v="2937" actId="1076"/>
          <ac:spMkLst>
            <pc:docMk/>
            <pc:sldMk cId="1271784338" sldId="271"/>
            <ac:spMk id="6" creationId="{8EB19DE8-68CD-4831-A0FD-745C34A762C1}"/>
          </ac:spMkLst>
        </pc:spChg>
        <pc:spChg chg="add del mod">
          <ac:chgData name="Dennis Frauen" userId="4b21c3718ca34d03" providerId="LiveId" clId="{495809BB-8ED5-4804-86ED-D8BF1F83D6DE}" dt="2022-11-03T12:25:32.095" v="7606" actId="478"/>
          <ac:spMkLst>
            <pc:docMk/>
            <pc:sldMk cId="1271784338" sldId="271"/>
            <ac:spMk id="7" creationId="{C979C83F-5F8C-8376-8A58-AE85748CA224}"/>
          </ac:spMkLst>
        </pc:spChg>
        <pc:spChg chg="add mod">
          <ac:chgData name="Dennis Frauen" userId="4b21c3718ca34d03" providerId="LiveId" clId="{495809BB-8ED5-4804-86ED-D8BF1F83D6DE}" dt="2022-11-01T14:29:39.048" v="2936" actId="1076"/>
          <ac:spMkLst>
            <pc:docMk/>
            <pc:sldMk cId="1271784338" sldId="271"/>
            <ac:spMk id="12" creationId="{E62ABEA5-057E-79FA-2308-6B40CAC5058F}"/>
          </ac:spMkLst>
        </pc:spChg>
        <pc:spChg chg="add mod">
          <ac:chgData name="Dennis Frauen" userId="4b21c3718ca34d03" providerId="LiveId" clId="{495809BB-8ED5-4804-86ED-D8BF1F83D6DE}" dt="2022-11-01T14:30:17.296" v="2949" actId="14100"/>
          <ac:spMkLst>
            <pc:docMk/>
            <pc:sldMk cId="1271784338" sldId="271"/>
            <ac:spMk id="13" creationId="{ADA64A1A-588F-A224-7846-8CAE28C59172}"/>
          </ac:spMkLst>
        </pc:spChg>
        <pc:spChg chg="add mod">
          <ac:chgData name="Dennis Frauen" userId="4b21c3718ca34d03" providerId="LiveId" clId="{495809BB-8ED5-4804-86ED-D8BF1F83D6DE}" dt="2022-11-01T14:30:30.593" v="2960" actId="1076"/>
          <ac:spMkLst>
            <pc:docMk/>
            <pc:sldMk cId="1271784338" sldId="271"/>
            <ac:spMk id="14" creationId="{1BED119D-A0D3-EADD-A977-95958BF222F4}"/>
          </ac:spMkLst>
        </pc:spChg>
        <pc:picChg chg="del mod">
          <ac:chgData name="Dennis Frauen" userId="4b21c3718ca34d03" providerId="LiveId" clId="{495809BB-8ED5-4804-86ED-D8BF1F83D6DE}" dt="2022-10-31T22:10:19.429" v="2657" actId="478"/>
          <ac:picMkLst>
            <pc:docMk/>
            <pc:sldMk cId="1271784338" sldId="271"/>
            <ac:picMk id="8" creationId="{2C392A94-B8BF-FB34-F884-9D60AC84A5BE}"/>
          </ac:picMkLst>
        </pc:picChg>
        <pc:picChg chg="del mod replST">
          <ac:chgData name="Dennis Frauen" userId="4b21c3718ca34d03" providerId="LiveId" clId="{495809BB-8ED5-4804-86ED-D8BF1F83D6DE}" dt="2022-11-01T14:35:15.793" v="2994" actId="478"/>
          <ac:picMkLst>
            <pc:docMk/>
            <pc:sldMk cId="1271784338" sldId="271"/>
            <ac:picMk id="20" creationId="{9472EC1F-5719-443A-9C89-0FF9ADE3E9C5}"/>
          </ac:picMkLst>
        </pc:picChg>
        <pc:picChg chg="del mod replST">
          <ac:chgData name="Dennis Frauen" userId="4b21c3718ca34d03" providerId="LiveId" clId="{495809BB-8ED5-4804-86ED-D8BF1F83D6DE}" dt="2022-11-01T14:36:56.384" v="3021" actId="478"/>
          <ac:picMkLst>
            <pc:docMk/>
            <pc:sldMk cId="1271784338" sldId="271"/>
            <ac:picMk id="22" creationId="{A185A042-3D2B-BD31-6E40-D392B206145E}"/>
          </ac:picMkLst>
        </pc:picChg>
        <pc:picChg chg="del mod replST">
          <ac:chgData name="Dennis Frauen" userId="4b21c3718ca34d03" providerId="LiveId" clId="{495809BB-8ED5-4804-86ED-D8BF1F83D6DE}" dt="2022-11-01T14:37:17.568" v="3048" actId="478"/>
          <ac:picMkLst>
            <pc:docMk/>
            <pc:sldMk cId="1271784338" sldId="271"/>
            <ac:picMk id="24" creationId="{3B47C6A1-A1CF-3707-9664-58A2845042A9}"/>
          </ac:picMkLst>
        </pc:picChg>
        <pc:picChg chg="del mod replST">
          <ac:chgData name="Dennis Frauen" userId="4b21c3718ca34d03" providerId="LiveId" clId="{495809BB-8ED5-4804-86ED-D8BF1F83D6DE}" dt="2022-11-01T14:38:16.705" v="3075" actId="478"/>
          <ac:picMkLst>
            <pc:docMk/>
            <pc:sldMk cId="1271784338" sldId="271"/>
            <ac:picMk id="26" creationId="{72D8A0B3-9006-2202-6C3E-50108C2ED9D1}"/>
          </ac:picMkLst>
        </pc:picChg>
        <pc:picChg chg="mod replST">
          <ac:chgData name="Dennis Frauen" userId="4b21c3718ca34d03" providerId="LiveId" clId="{495809BB-8ED5-4804-86ED-D8BF1F83D6DE}" dt="2022-11-03T12:26:01.143" v="7609" actId="1076"/>
          <ac:picMkLst>
            <pc:docMk/>
            <pc:sldMk cId="1271784338" sldId="271"/>
            <ac:picMk id="28" creationId="{7ED36597-563A-2F8D-A1E7-9A19BA26188F}"/>
          </ac:picMkLst>
        </pc:picChg>
        <pc:picChg chg="del mod replST modCrop">
          <ac:chgData name="Dennis Frauen" userId="4b21c3718ca34d03" providerId="LiveId" clId="{495809BB-8ED5-4804-86ED-D8BF1F83D6DE}" dt="2022-11-01T14:41:10.992" v="3139" actId="478"/>
          <ac:picMkLst>
            <pc:docMk/>
            <pc:sldMk cId="1271784338" sldId="271"/>
            <ac:picMk id="30" creationId="{E097CBFC-5F05-00B5-E221-4F42573441E2}"/>
          </ac:picMkLst>
        </pc:picChg>
        <pc:picChg chg="mod replST">
          <ac:chgData name="Dennis Frauen" userId="4b21c3718ca34d03" providerId="LiveId" clId="{495809BB-8ED5-4804-86ED-D8BF1F83D6DE}" dt="2022-11-01T14:41:57.655" v="3166" actId="1076"/>
          <ac:picMkLst>
            <pc:docMk/>
            <pc:sldMk cId="1271784338" sldId="271"/>
            <ac:picMk id="32" creationId="{1FFD6593-975C-F2F7-B393-6BE4EA45F7FB}"/>
          </ac:picMkLst>
        </pc:picChg>
        <pc:picChg chg="mod replST">
          <ac:chgData name="Dennis Frauen" userId="4b21c3718ca34d03" providerId="LiveId" clId="{495809BB-8ED5-4804-86ED-D8BF1F83D6DE}" dt="2022-11-01T15:26:33.029" v="4583" actId="1076"/>
          <ac:picMkLst>
            <pc:docMk/>
            <pc:sldMk cId="1271784338" sldId="271"/>
            <ac:picMk id="34" creationId="{B16FAB00-7D37-EA24-523D-C35535E3EAF1}"/>
          </ac:picMkLst>
        </pc:picChg>
        <pc:cxnChg chg="add mod">
          <ac:chgData name="Dennis Frauen" userId="4b21c3718ca34d03" providerId="LiveId" clId="{495809BB-8ED5-4804-86ED-D8BF1F83D6DE}" dt="2022-11-03T12:25:42.399" v="7608" actId="14100"/>
          <ac:cxnSpMkLst>
            <pc:docMk/>
            <pc:sldMk cId="1271784338" sldId="271"/>
            <ac:cxnSpMk id="9" creationId="{4BEC3C1B-E9AC-46D4-A974-47DB65AECCC9}"/>
          </ac:cxnSpMkLst>
        </pc:cxnChg>
        <pc:cxnChg chg="add mod">
          <ac:chgData name="Dennis Frauen" userId="4b21c3718ca34d03" providerId="LiveId" clId="{495809BB-8ED5-4804-86ED-D8BF1F83D6DE}" dt="2022-11-01T14:29:35.473" v="2935" actId="1076"/>
          <ac:cxnSpMkLst>
            <pc:docMk/>
            <pc:sldMk cId="1271784338" sldId="271"/>
            <ac:cxnSpMk id="11" creationId="{F057DB88-3944-BE21-92E3-3EF6259C40E8}"/>
          </ac:cxnSpMkLst>
        </pc:cxnChg>
        <pc:cxnChg chg="add mod">
          <ac:chgData name="Dennis Frauen" userId="4b21c3718ca34d03" providerId="LiveId" clId="{495809BB-8ED5-4804-86ED-D8BF1F83D6DE}" dt="2022-11-01T14:30:51.563" v="2962" actId="13822"/>
          <ac:cxnSpMkLst>
            <pc:docMk/>
            <pc:sldMk cId="1271784338" sldId="271"/>
            <ac:cxnSpMk id="16" creationId="{928BE188-DED7-8B5C-9C31-540317DE3864}"/>
          </ac:cxnSpMkLst>
        </pc:cxnChg>
        <pc:cxnChg chg="add mod">
          <ac:chgData name="Dennis Frauen" userId="4b21c3718ca34d03" providerId="LiveId" clId="{495809BB-8ED5-4804-86ED-D8BF1F83D6DE}" dt="2022-11-01T14:31:00.427" v="2964" actId="13822"/>
          <ac:cxnSpMkLst>
            <pc:docMk/>
            <pc:sldMk cId="1271784338" sldId="271"/>
            <ac:cxnSpMk id="18" creationId="{0BB24666-3B99-C1B9-0DFD-B4CC0A18F740}"/>
          </ac:cxnSpMkLst>
        </pc:cxnChg>
      </pc:sldChg>
      <pc:sldChg chg="addSp delSp modSp add mod">
        <pc:chgData name="Dennis Frauen" userId="4b21c3718ca34d03" providerId="LiveId" clId="{495809BB-8ED5-4804-86ED-D8BF1F83D6DE}" dt="2022-11-06T19:03:50.939" v="11762" actId="1037"/>
        <pc:sldMkLst>
          <pc:docMk/>
          <pc:sldMk cId="1600168543" sldId="272"/>
        </pc:sldMkLst>
        <pc:spChg chg="del">
          <ac:chgData name="Dennis Frauen" userId="4b21c3718ca34d03" providerId="LiveId" clId="{495809BB-8ED5-4804-86ED-D8BF1F83D6DE}" dt="2022-11-01T14:43:31.296" v="3180" actId="478"/>
          <ac:spMkLst>
            <pc:docMk/>
            <pc:sldMk cId="1600168543" sldId="272"/>
            <ac:spMk id="3" creationId="{CBD0BD70-3641-FC4E-F49C-99DF5BD5020E}"/>
          </ac:spMkLst>
        </pc:spChg>
        <pc:spChg chg="del">
          <ac:chgData name="Dennis Frauen" userId="4b21c3718ca34d03" providerId="LiveId" clId="{495809BB-8ED5-4804-86ED-D8BF1F83D6DE}" dt="2022-11-01T14:43:31.296" v="3180" actId="478"/>
          <ac:spMkLst>
            <pc:docMk/>
            <pc:sldMk cId="1600168543" sldId="272"/>
            <ac:spMk id="4" creationId="{499BBB99-2298-B667-2696-24715D6CA276}"/>
          </ac:spMkLst>
        </pc:spChg>
        <pc:spChg chg="mod">
          <ac:chgData name="Dennis Frauen" userId="4b21c3718ca34d03" providerId="LiveId" clId="{495809BB-8ED5-4804-86ED-D8BF1F83D6DE}" dt="2022-11-06T17:51:18.361" v="11339" actId="20577"/>
          <ac:spMkLst>
            <pc:docMk/>
            <pc:sldMk cId="1600168543" sldId="272"/>
            <ac:spMk id="5" creationId="{FAF5D3F3-90DF-4F69-89D5-7E1FF3929BD0}"/>
          </ac:spMkLst>
        </pc:spChg>
        <pc:spChg chg="mod">
          <ac:chgData name="Dennis Frauen" userId="4b21c3718ca34d03" providerId="LiveId" clId="{495809BB-8ED5-4804-86ED-D8BF1F83D6DE}" dt="2022-11-06T17:55:11.328" v="11376" actId="207"/>
          <ac:spMkLst>
            <pc:docMk/>
            <pc:sldMk cId="1600168543" sldId="272"/>
            <ac:spMk id="6" creationId="{8AEB353B-1002-03CA-0699-780EA630E47D}"/>
          </ac:spMkLst>
        </pc:spChg>
        <pc:spChg chg="del">
          <ac:chgData name="Dennis Frauen" userId="4b21c3718ca34d03" providerId="LiveId" clId="{495809BB-8ED5-4804-86ED-D8BF1F83D6DE}" dt="2022-11-01T14:43:31.296" v="3180" actId="478"/>
          <ac:spMkLst>
            <pc:docMk/>
            <pc:sldMk cId="1600168543" sldId="272"/>
            <ac:spMk id="6" creationId="{8EB19DE8-68CD-4831-A0FD-745C34A762C1}"/>
          </ac:spMkLst>
        </pc:spChg>
        <pc:spChg chg="mod">
          <ac:chgData name="Dennis Frauen" userId="4b21c3718ca34d03" providerId="LiveId" clId="{495809BB-8ED5-4804-86ED-D8BF1F83D6DE}" dt="2022-11-06T18:41:17.597" v="11504" actId="14100"/>
          <ac:spMkLst>
            <pc:docMk/>
            <pc:sldMk cId="1600168543" sldId="272"/>
            <ac:spMk id="7" creationId="{9D29B167-0D8F-6C4E-DF7D-D61AF81F8FC8}"/>
          </ac:spMkLst>
        </pc:spChg>
        <pc:spChg chg="del mod">
          <ac:chgData name="Dennis Frauen" userId="4b21c3718ca34d03" providerId="LiveId" clId="{495809BB-8ED5-4804-86ED-D8BF1F83D6DE}" dt="2022-11-01T14:43:28.449" v="3178" actId="478"/>
          <ac:spMkLst>
            <pc:docMk/>
            <pc:sldMk cId="1600168543" sldId="272"/>
            <ac:spMk id="7" creationId="{C979C83F-5F8C-8376-8A58-AE85748CA224}"/>
          </ac:spMkLst>
        </pc:spChg>
        <pc:spChg chg="mod">
          <ac:chgData name="Dennis Frauen" userId="4b21c3718ca34d03" providerId="LiveId" clId="{495809BB-8ED5-4804-86ED-D8BF1F83D6DE}" dt="2022-11-06T17:55:15.448" v="11377" actId="207"/>
          <ac:spMkLst>
            <pc:docMk/>
            <pc:sldMk cId="1600168543" sldId="272"/>
            <ac:spMk id="8" creationId="{AF7ABA10-1676-A531-3D84-87790907507A}"/>
          </ac:spMkLst>
        </pc:spChg>
        <pc:spChg chg="add del mod">
          <ac:chgData name="Dennis Frauen" userId="4b21c3718ca34d03" providerId="LiveId" clId="{495809BB-8ED5-4804-86ED-D8BF1F83D6DE}" dt="2022-11-01T14:43:41.624" v="3181" actId="21"/>
          <ac:spMkLst>
            <pc:docMk/>
            <pc:sldMk cId="1600168543" sldId="272"/>
            <ac:spMk id="10" creationId="{0CC71462-4212-9213-F37F-3ADF06F1E2BF}"/>
          </ac:spMkLst>
        </pc:spChg>
        <pc:spChg chg="mod">
          <ac:chgData name="Dennis Frauen" userId="4b21c3718ca34d03" providerId="LiveId" clId="{495809BB-8ED5-4804-86ED-D8BF1F83D6DE}" dt="2022-11-06T17:49:48.290" v="11299" actId="14100"/>
          <ac:spMkLst>
            <pc:docMk/>
            <pc:sldMk cId="1600168543" sldId="272"/>
            <ac:spMk id="10" creationId="{F3187601-712E-5C56-722F-2CD000A407F2}"/>
          </ac:spMkLst>
        </pc:spChg>
        <pc:spChg chg="add mod">
          <ac:chgData name="Dennis Frauen" userId="4b21c3718ca34d03" providerId="LiveId" clId="{495809BB-8ED5-4804-86ED-D8BF1F83D6DE}" dt="2022-11-06T18:46:35.745" v="11579" actId="207"/>
          <ac:spMkLst>
            <pc:docMk/>
            <pc:sldMk cId="1600168543" sldId="272"/>
            <ac:spMk id="12" creationId="{6833FE2B-330B-2388-2757-084CD3197481}"/>
          </ac:spMkLst>
        </pc:spChg>
        <pc:spChg chg="del mod">
          <ac:chgData name="Dennis Frauen" userId="4b21c3718ca34d03" providerId="LiveId" clId="{495809BB-8ED5-4804-86ED-D8BF1F83D6DE}" dt="2022-11-01T14:43:43.632" v="3183" actId="478"/>
          <ac:spMkLst>
            <pc:docMk/>
            <pc:sldMk cId="1600168543" sldId="272"/>
            <ac:spMk id="12" creationId="{E62ABEA5-057E-79FA-2308-6B40CAC5058F}"/>
          </ac:spMkLst>
        </pc:spChg>
        <pc:spChg chg="del">
          <ac:chgData name="Dennis Frauen" userId="4b21c3718ca34d03" providerId="LiveId" clId="{495809BB-8ED5-4804-86ED-D8BF1F83D6DE}" dt="2022-11-01T14:43:31.296" v="3180" actId="478"/>
          <ac:spMkLst>
            <pc:docMk/>
            <pc:sldMk cId="1600168543" sldId="272"/>
            <ac:spMk id="13" creationId="{ADA64A1A-588F-A224-7846-8CAE28C59172}"/>
          </ac:spMkLst>
        </pc:spChg>
        <pc:spChg chg="del">
          <ac:chgData name="Dennis Frauen" userId="4b21c3718ca34d03" providerId="LiveId" clId="{495809BB-8ED5-4804-86ED-D8BF1F83D6DE}" dt="2022-11-01T14:43:31.296" v="3180" actId="478"/>
          <ac:spMkLst>
            <pc:docMk/>
            <pc:sldMk cId="1600168543" sldId="272"/>
            <ac:spMk id="14" creationId="{1BED119D-A0D3-EADD-A977-95958BF222F4}"/>
          </ac:spMkLst>
        </pc:spChg>
        <pc:spChg chg="add del mod">
          <ac:chgData name="Dennis Frauen" userId="4b21c3718ca34d03" providerId="LiveId" clId="{495809BB-8ED5-4804-86ED-D8BF1F83D6DE}" dt="2022-11-03T14:34:10.198" v="8346"/>
          <ac:spMkLst>
            <pc:docMk/>
            <pc:sldMk cId="1600168543" sldId="272"/>
            <ac:spMk id="14" creationId="{B700EFE9-5F17-933E-1E6B-F340AEE29C30}"/>
          </ac:spMkLst>
        </pc:spChg>
        <pc:spChg chg="add mod">
          <ac:chgData name="Dennis Frauen" userId="4b21c3718ca34d03" providerId="LiveId" clId="{495809BB-8ED5-4804-86ED-D8BF1F83D6DE}" dt="2022-11-06T18:46:21.666" v="11576" actId="207"/>
          <ac:spMkLst>
            <pc:docMk/>
            <pc:sldMk cId="1600168543" sldId="272"/>
            <ac:spMk id="14" creationId="{D7ADCC77-F196-DBAA-23A7-167C48A960F5}"/>
          </ac:spMkLst>
        </pc:spChg>
        <pc:spChg chg="add del mod">
          <ac:chgData name="Dennis Frauen" userId="4b21c3718ca34d03" providerId="LiveId" clId="{495809BB-8ED5-4804-86ED-D8BF1F83D6DE}" dt="2022-11-06T17:50:22.440" v="11307" actId="478"/>
          <ac:spMkLst>
            <pc:docMk/>
            <pc:sldMk cId="1600168543" sldId="272"/>
            <ac:spMk id="15" creationId="{E6525A99-9C89-A46D-D4EE-EB446731A87C}"/>
          </ac:spMkLst>
        </pc:spChg>
        <pc:spChg chg="add del mod">
          <ac:chgData name="Dennis Frauen" userId="4b21c3718ca34d03" providerId="LiveId" clId="{495809BB-8ED5-4804-86ED-D8BF1F83D6DE}" dt="2022-11-06T18:44:34.343" v="11561"/>
          <ac:spMkLst>
            <pc:docMk/>
            <pc:sldMk cId="1600168543" sldId="272"/>
            <ac:spMk id="16" creationId="{A71B1C81-98A4-4C76-0A26-B57BEFD2479E}"/>
          </ac:spMkLst>
        </pc:spChg>
        <pc:spChg chg="add del mod">
          <ac:chgData name="Dennis Frauen" userId="4b21c3718ca34d03" providerId="LiveId" clId="{495809BB-8ED5-4804-86ED-D8BF1F83D6DE}" dt="2022-11-06T18:44:34.343" v="11561"/>
          <ac:spMkLst>
            <pc:docMk/>
            <pc:sldMk cId="1600168543" sldId="272"/>
            <ac:spMk id="17" creationId="{0DF02E12-8DC5-4ECE-7F40-9D9CDB1A44AE}"/>
          </ac:spMkLst>
        </pc:spChg>
        <pc:spChg chg="add mod">
          <ac:chgData name="Dennis Frauen" userId="4b21c3718ca34d03" providerId="LiveId" clId="{495809BB-8ED5-4804-86ED-D8BF1F83D6DE}" dt="2022-11-06T18:46:31.598" v="11578" actId="207"/>
          <ac:spMkLst>
            <pc:docMk/>
            <pc:sldMk cId="1600168543" sldId="272"/>
            <ac:spMk id="18" creationId="{6415489A-45F0-848E-B0CA-21C0D3209D61}"/>
          </ac:spMkLst>
        </pc:spChg>
        <pc:spChg chg="add del">
          <ac:chgData name="Dennis Frauen" userId="4b21c3718ca34d03" providerId="LiveId" clId="{495809BB-8ED5-4804-86ED-D8BF1F83D6DE}" dt="2022-11-03T14:34:46.790" v="8388" actId="22"/>
          <ac:spMkLst>
            <pc:docMk/>
            <pc:sldMk cId="1600168543" sldId="272"/>
            <ac:spMk id="18" creationId="{EA74A90F-19B3-65BB-283C-3DFB3E1F780A}"/>
          </ac:spMkLst>
        </pc:spChg>
        <pc:spChg chg="add del mod">
          <ac:chgData name="Dennis Frauen" userId="4b21c3718ca34d03" providerId="LiveId" clId="{495809BB-8ED5-4804-86ED-D8BF1F83D6DE}" dt="2022-11-03T14:35:24.947" v="8440" actId="478"/>
          <ac:spMkLst>
            <pc:docMk/>
            <pc:sldMk cId="1600168543" sldId="272"/>
            <ac:spMk id="19" creationId="{D68A045F-0D1D-8AC4-F0AF-812D696B5723}"/>
          </ac:spMkLst>
        </pc:spChg>
        <pc:spChg chg="add mod">
          <ac:chgData name="Dennis Frauen" userId="4b21c3718ca34d03" providerId="LiveId" clId="{495809BB-8ED5-4804-86ED-D8BF1F83D6DE}" dt="2022-11-06T18:46:26.260" v="11577" actId="207"/>
          <ac:spMkLst>
            <pc:docMk/>
            <pc:sldMk cId="1600168543" sldId="272"/>
            <ac:spMk id="19" creationId="{F4B2E4DD-E237-613C-D16E-F06122982F43}"/>
          </ac:spMkLst>
        </pc:spChg>
        <pc:spChg chg="add mod">
          <ac:chgData name="Dennis Frauen" userId="4b21c3718ca34d03" providerId="LiveId" clId="{495809BB-8ED5-4804-86ED-D8BF1F83D6DE}" dt="2022-11-06T19:03:36.647" v="11750" actId="1076"/>
          <ac:spMkLst>
            <pc:docMk/>
            <pc:sldMk cId="1600168543" sldId="272"/>
            <ac:spMk id="20" creationId="{B7AF13EE-0D7C-9796-7C74-282A7E29FDA8}"/>
          </ac:spMkLst>
        </pc:spChg>
        <pc:spChg chg="add del mod">
          <ac:chgData name="Dennis Frauen" userId="4b21c3718ca34d03" providerId="LiveId" clId="{495809BB-8ED5-4804-86ED-D8BF1F83D6DE}" dt="2022-11-06T18:45:11.664" v="11572" actId="478"/>
          <ac:spMkLst>
            <pc:docMk/>
            <pc:sldMk cId="1600168543" sldId="272"/>
            <ac:spMk id="29" creationId="{3FD1506D-A77F-BE24-847D-CAE6F102DCA0}"/>
          </ac:spMkLst>
        </pc:spChg>
        <pc:grpChg chg="add mod ord">
          <ac:chgData name="Dennis Frauen" userId="4b21c3718ca34d03" providerId="LiveId" clId="{495809BB-8ED5-4804-86ED-D8BF1F83D6DE}" dt="2022-11-06T18:44:27.493" v="11559" actId="1076"/>
          <ac:grpSpMkLst>
            <pc:docMk/>
            <pc:sldMk cId="1600168543" sldId="272"/>
            <ac:grpSpMk id="3" creationId="{9F2CAB99-564C-55D4-2EC7-D011E3452FE8}"/>
          </ac:grpSpMkLst>
        </pc:grpChg>
        <pc:picChg chg="mod replST">
          <ac:chgData name="Dennis Frauen" userId="4b21c3718ca34d03" providerId="LiveId" clId="{495809BB-8ED5-4804-86ED-D8BF1F83D6DE}" dt="2022-11-06T18:41:51.634" v="11526" actId="1076"/>
          <ac:picMkLst>
            <pc:docMk/>
            <pc:sldMk cId="1600168543" sldId="272"/>
            <ac:picMk id="4" creationId="{75E958AC-3FA6-6684-627A-902BCB2DDC2E}"/>
          </ac:picMkLst>
        </pc:picChg>
        <pc:picChg chg="del mod replST">
          <ac:chgData name="Dennis Frauen" userId="4b21c3718ca34d03" providerId="LiveId" clId="{495809BB-8ED5-4804-86ED-D8BF1F83D6DE}" dt="2022-11-03T13:23:01.896" v="8273" actId="478"/>
          <ac:picMkLst>
            <pc:docMk/>
            <pc:sldMk cId="1600168543" sldId="272"/>
            <ac:picMk id="7" creationId="{4FDE038B-4D00-3ED5-01F9-32D5E85B9D88}"/>
          </ac:picMkLst>
        </pc:picChg>
        <pc:picChg chg="mod replST">
          <ac:chgData name="Dennis Frauen" userId="4b21c3718ca34d03" providerId="LiveId" clId="{495809BB-8ED5-4804-86ED-D8BF1F83D6DE}" dt="2022-11-06T18:46:43.168" v="11580" actId="1076"/>
          <ac:picMkLst>
            <pc:docMk/>
            <pc:sldMk cId="1600168543" sldId="272"/>
            <ac:picMk id="9" creationId="{C88000AB-F15C-ED02-B462-C1A8E359EB41}"/>
          </ac:picMkLst>
        </pc:picChg>
        <pc:picChg chg="mod replST">
          <ac:chgData name="Dennis Frauen" userId="4b21c3718ca34d03" providerId="LiveId" clId="{495809BB-8ED5-4804-86ED-D8BF1F83D6DE}" dt="2022-11-06T18:41:56.325" v="11527" actId="1076"/>
          <ac:picMkLst>
            <pc:docMk/>
            <pc:sldMk cId="1600168543" sldId="272"/>
            <ac:picMk id="11" creationId="{6A53190E-1C6C-582A-B832-2795E3E4503C}"/>
          </ac:picMkLst>
        </pc:picChg>
        <pc:picChg chg="add mod">
          <ac:chgData name="Dennis Frauen" userId="4b21c3718ca34d03" providerId="LiveId" clId="{495809BB-8ED5-4804-86ED-D8BF1F83D6DE}" dt="2022-11-06T18:44:20.333" v="11557" actId="1076"/>
          <ac:picMkLst>
            <pc:docMk/>
            <pc:sldMk cId="1600168543" sldId="272"/>
            <ac:picMk id="13" creationId="{82B2BF5A-11AF-4927-F2FE-2A1F2F31F44D}"/>
          </ac:picMkLst>
        </pc:picChg>
        <pc:picChg chg="add del mod">
          <ac:chgData name="Dennis Frauen" userId="4b21c3718ca34d03" providerId="LiveId" clId="{495809BB-8ED5-4804-86ED-D8BF1F83D6DE}" dt="2022-11-03T08:51:38.863" v="4705" actId="478"/>
          <ac:picMkLst>
            <pc:docMk/>
            <pc:sldMk cId="1600168543" sldId="272"/>
            <ac:picMk id="17" creationId="{84504360-7473-166D-6709-1E52F7DD9DE2}"/>
          </ac:picMkLst>
        </pc:picChg>
        <pc:picChg chg="mod replST">
          <ac:chgData name="Dennis Frauen" userId="4b21c3718ca34d03" providerId="LiveId" clId="{495809BB-8ED5-4804-86ED-D8BF1F83D6DE}" dt="2022-11-06T19:03:50.939" v="11762" actId="1037"/>
          <ac:picMkLst>
            <pc:docMk/>
            <pc:sldMk cId="1600168543" sldId="272"/>
            <ac:picMk id="22" creationId="{CAFC0098-9B30-2E42-C76B-4445F6187D39}"/>
          </ac:picMkLst>
        </pc:picChg>
        <pc:picChg chg="del mod replST">
          <ac:chgData name="Dennis Frauen" userId="4b21c3718ca34d03" providerId="LiveId" clId="{495809BB-8ED5-4804-86ED-D8BF1F83D6DE}" dt="2022-11-03T14:44:22.611" v="8553" actId="478"/>
          <ac:picMkLst>
            <pc:docMk/>
            <pc:sldMk cId="1600168543" sldId="272"/>
            <ac:picMk id="24" creationId="{1E363CA1-19D4-1A7F-C401-E711854CF020}"/>
          </ac:picMkLst>
        </pc:picChg>
        <pc:picChg chg="del mod replST">
          <ac:chgData name="Dennis Frauen" userId="4b21c3718ca34d03" providerId="LiveId" clId="{495809BB-8ED5-4804-86ED-D8BF1F83D6DE}" dt="2022-11-06T19:02:57.203" v="11748" actId="478"/>
          <ac:picMkLst>
            <pc:docMk/>
            <pc:sldMk cId="1600168543" sldId="272"/>
            <ac:picMk id="26" creationId="{4314A581-3559-7452-CAF9-C6553749AA17}"/>
          </ac:picMkLst>
        </pc:picChg>
        <pc:picChg chg="del mod replST">
          <ac:chgData name="Dennis Frauen" userId="4b21c3718ca34d03" providerId="LiveId" clId="{495809BB-8ED5-4804-86ED-D8BF1F83D6DE}" dt="2022-11-06T19:01:54.499" v="11721" actId="478"/>
          <ac:picMkLst>
            <pc:docMk/>
            <pc:sldMk cId="1600168543" sldId="272"/>
            <ac:picMk id="28" creationId="{4285F36E-CD2D-F21F-7586-3AC2EE6C30D5}"/>
          </ac:picMkLst>
        </pc:picChg>
        <pc:picChg chg="del">
          <ac:chgData name="Dennis Frauen" userId="4b21c3718ca34d03" providerId="LiveId" clId="{495809BB-8ED5-4804-86ED-D8BF1F83D6DE}" dt="2022-11-01T14:43:31.296" v="3180" actId="478"/>
          <ac:picMkLst>
            <pc:docMk/>
            <pc:sldMk cId="1600168543" sldId="272"/>
            <ac:picMk id="28" creationId="{7ED36597-563A-2F8D-A1E7-9A19BA26188F}"/>
          </ac:picMkLst>
        </pc:picChg>
        <pc:picChg chg="mod replST">
          <ac:chgData name="Dennis Frauen" userId="4b21c3718ca34d03" providerId="LiveId" clId="{495809BB-8ED5-4804-86ED-D8BF1F83D6DE}" dt="2022-11-06T19:03:40.409" v="11751" actId="1076"/>
          <ac:picMkLst>
            <pc:docMk/>
            <pc:sldMk cId="1600168543" sldId="272"/>
            <ac:picMk id="30" creationId="{2CA47D6B-813A-018A-8411-77DBCBE1662C}"/>
          </ac:picMkLst>
        </pc:picChg>
        <pc:picChg chg="del">
          <ac:chgData name="Dennis Frauen" userId="4b21c3718ca34d03" providerId="LiveId" clId="{495809BB-8ED5-4804-86ED-D8BF1F83D6DE}" dt="2022-11-01T14:43:31.296" v="3180" actId="478"/>
          <ac:picMkLst>
            <pc:docMk/>
            <pc:sldMk cId="1600168543" sldId="272"/>
            <ac:picMk id="32" creationId="{1FFD6593-975C-F2F7-B393-6BE4EA45F7FB}"/>
          </ac:picMkLst>
        </pc:picChg>
        <pc:picChg chg="del mod replST">
          <ac:chgData name="Dennis Frauen" userId="4b21c3718ca34d03" providerId="LiveId" clId="{495809BB-8ED5-4804-86ED-D8BF1F83D6DE}" dt="2022-11-06T19:00:17.392" v="11668" actId="478"/>
          <ac:picMkLst>
            <pc:docMk/>
            <pc:sldMk cId="1600168543" sldId="272"/>
            <ac:picMk id="36" creationId="{AF7F5913-5DFB-7D7C-DF92-C82D6F15A846}"/>
          </ac:picMkLst>
        </pc:picChg>
        <pc:picChg chg="del mod replST">
          <ac:chgData name="Dennis Frauen" userId="4b21c3718ca34d03" providerId="LiveId" clId="{495809BB-8ED5-4804-86ED-D8BF1F83D6DE}" dt="2022-11-06T19:00:40.171" v="11695" actId="478"/>
          <ac:picMkLst>
            <pc:docMk/>
            <pc:sldMk cId="1600168543" sldId="272"/>
            <ac:picMk id="38" creationId="{2D98A0FC-2723-7FE9-5788-811CF439A0CC}"/>
          </ac:picMkLst>
        </pc:picChg>
        <pc:picChg chg="mod replST">
          <ac:chgData name="Dennis Frauen" userId="4b21c3718ca34d03" providerId="LiveId" clId="{495809BB-8ED5-4804-86ED-D8BF1F83D6DE}" dt="2022-11-06T19:01:58.218" v="11722" actId="1076"/>
          <ac:picMkLst>
            <pc:docMk/>
            <pc:sldMk cId="1600168543" sldId="272"/>
            <ac:picMk id="40" creationId="{B8B36F7A-050B-BFFE-AE5A-D2CB382C81E0}"/>
          </ac:picMkLst>
        </pc:picChg>
        <pc:picChg chg="mod replST">
          <ac:chgData name="Dennis Frauen" userId="4b21c3718ca34d03" providerId="LiveId" clId="{495809BB-8ED5-4804-86ED-D8BF1F83D6DE}" dt="2022-11-06T19:03:03.073" v="11749" actId="1076"/>
          <ac:picMkLst>
            <pc:docMk/>
            <pc:sldMk cId="1600168543" sldId="272"/>
            <ac:picMk id="42" creationId="{22C5CE19-276B-D427-ACBA-A8BF23CED884}"/>
          </ac:picMkLst>
        </pc:picChg>
        <pc:cxnChg chg="del mod">
          <ac:chgData name="Dennis Frauen" userId="4b21c3718ca34d03" providerId="LiveId" clId="{495809BB-8ED5-4804-86ED-D8BF1F83D6DE}" dt="2022-11-01T14:43:29.489" v="3179" actId="478"/>
          <ac:cxnSpMkLst>
            <pc:docMk/>
            <pc:sldMk cId="1600168543" sldId="272"/>
            <ac:cxnSpMk id="9" creationId="{4BEC3C1B-E9AC-46D4-A974-47DB65AECCC9}"/>
          </ac:cxnSpMkLst>
        </pc:cxnChg>
        <pc:cxnChg chg="del mod">
          <ac:chgData name="Dennis Frauen" userId="4b21c3718ca34d03" providerId="LiveId" clId="{495809BB-8ED5-4804-86ED-D8BF1F83D6DE}" dt="2022-11-01T14:43:31.296" v="3180" actId="478"/>
          <ac:cxnSpMkLst>
            <pc:docMk/>
            <pc:sldMk cId="1600168543" sldId="272"/>
            <ac:cxnSpMk id="11" creationId="{F057DB88-3944-BE21-92E3-3EF6259C40E8}"/>
          </ac:cxnSpMkLst>
        </pc:cxnChg>
        <pc:cxnChg chg="del mod">
          <ac:chgData name="Dennis Frauen" userId="4b21c3718ca34d03" providerId="LiveId" clId="{495809BB-8ED5-4804-86ED-D8BF1F83D6DE}" dt="2022-11-01T14:43:31.296" v="3180" actId="478"/>
          <ac:cxnSpMkLst>
            <pc:docMk/>
            <pc:sldMk cId="1600168543" sldId="272"/>
            <ac:cxnSpMk id="16" creationId="{928BE188-DED7-8B5C-9C31-540317DE3864}"/>
          </ac:cxnSpMkLst>
        </pc:cxnChg>
        <pc:cxnChg chg="del mod">
          <ac:chgData name="Dennis Frauen" userId="4b21c3718ca34d03" providerId="LiveId" clId="{495809BB-8ED5-4804-86ED-D8BF1F83D6DE}" dt="2022-11-01T14:43:31.296" v="3180" actId="478"/>
          <ac:cxnSpMkLst>
            <pc:docMk/>
            <pc:sldMk cId="1600168543" sldId="272"/>
            <ac:cxnSpMk id="18" creationId="{0BB24666-3B99-C1B9-0DFD-B4CC0A18F740}"/>
          </ac:cxnSpMkLst>
        </pc:cxnChg>
        <pc:cxnChg chg="add mod">
          <ac:chgData name="Dennis Frauen" userId="4b21c3718ca34d03" providerId="LiveId" clId="{495809BB-8ED5-4804-86ED-D8BF1F83D6DE}" dt="2022-11-06T18:47:11.507" v="11593" actId="1036"/>
          <ac:cxnSpMkLst>
            <pc:docMk/>
            <pc:sldMk cId="1600168543" sldId="272"/>
            <ac:cxnSpMk id="21" creationId="{15FAA052-748E-1FD7-161E-90EC2CEA2A1C}"/>
          </ac:cxnSpMkLst>
        </pc:cxnChg>
        <pc:cxnChg chg="add del mod">
          <ac:chgData name="Dennis Frauen" userId="4b21c3718ca34d03" providerId="LiveId" clId="{495809BB-8ED5-4804-86ED-D8BF1F83D6DE}" dt="2022-11-06T17:50:41.512" v="11312" actId="478"/>
          <ac:cxnSpMkLst>
            <pc:docMk/>
            <pc:sldMk cId="1600168543" sldId="272"/>
            <ac:cxnSpMk id="31" creationId="{D1588BB1-A304-8909-DFEB-5CC4BE17553B}"/>
          </ac:cxnSpMkLst>
        </pc:cxnChg>
        <pc:cxnChg chg="add mod">
          <ac:chgData name="Dennis Frauen" userId="4b21c3718ca34d03" providerId="LiveId" clId="{495809BB-8ED5-4804-86ED-D8BF1F83D6DE}" dt="2022-11-06T18:50:33.135" v="11634" actId="14100"/>
          <ac:cxnSpMkLst>
            <pc:docMk/>
            <pc:sldMk cId="1600168543" sldId="272"/>
            <ac:cxnSpMk id="32" creationId="{EF6D7C93-69C7-1839-72D8-B8AE548D1139}"/>
          </ac:cxnSpMkLst>
        </pc:cxnChg>
      </pc:sldChg>
      <pc:sldChg chg="addSp delSp modSp add mod">
        <pc:chgData name="Dennis Frauen" userId="4b21c3718ca34d03" providerId="LiveId" clId="{495809BB-8ED5-4804-86ED-D8BF1F83D6DE}" dt="2022-11-06T17:34:15.756" v="10569" actId="1076"/>
        <pc:sldMkLst>
          <pc:docMk/>
          <pc:sldMk cId="1053465414" sldId="273"/>
        </pc:sldMkLst>
        <pc:spChg chg="mod">
          <ac:chgData name="Dennis Frauen" userId="4b21c3718ca34d03" providerId="LiveId" clId="{495809BB-8ED5-4804-86ED-D8BF1F83D6DE}" dt="2022-11-06T17:32:53.601" v="10556" actId="20577"/>
          <ac:spMkLst>
            <pc:docMk/>
            <pc:sldMk cId="1053465414" sldId="273"/>
            <ac:spMk id="5" creationId="{FAF5D3F3-90DF-4F69-89D5-7E1FF3929BD0}"/>
          </ac:spMkLst>
        </pc:spChg>
        <pc:spChg chg="add del mod">
          <ac:chgData name="Dennis Frauen" userId="4b21c3718ca34d03" providerId="LiveId" clId="{495809BB-8ED5-4804-86ED-D8BF1F83D6DE}" dt="2022-11-06T17:31:59.736" v="10546" actId="478"/>
          <ac:spMkLst>
            <pc:docMk/>
            <pc:sldMk cId="1053465414" sldId="273"/>
            <ac:spMk id="6" creationId="{92171459-013B-A8B6-2A90-8C95E9808A6E}"/>
          </ac:spMkLst>
        </pc:spChg>
        <pc:spChg chg="add mod">
          <ac:chgData name="Dennis Frauen" userId="4b21c3718ca34d03" providerId="LiveId" clId="{495809BB-8ED5-4804-86ED-D8BF1F83D6DE}" dt="2022-11-06T17:34:15.756" v="10569" actId="1076"/>
          <ac:spMkLst>
            <pc:docMk/>
            <pc:sldMk cId="1053465414" sldId="273"/>
            <ac:spMk id="7" creationId="{39275E1E-1CD6-29E3-20A4-35EAF77FDCA3}"/>
          </ac:spMkLst>
        </pc:spChg>
        <pc:graphicFrameChg chg="add mod modGraphic">
          <ac:chgData name="Dennis Frauen" userId="4b21c3718ca34d03" providerId="LiveId" clId="{495809BB-8ED5-4804-86ED-D8BF1F83D6DE}" dt="2022-11-06T17:32:13.640" v="10548" actId="1076"/>
          <ac:graphicFrameMkLst>
            <pc:docMk/>
            <pc:sldMk cId="1053465414" sldId="273"/>
            <ac:graphicFrameMk id="9" creationId="{F095CFB2-DB02-7C94-0976-F3677422904E}"/>
          </ac:graphicFrameMkLst>
        </pc:graphicFrameChg>
        <pc:picChg chg="add mod">
          <ac:chgData name="Dennis Frauen" userId="4b21c3718ca34d03" providerId="LiveId" clId="{495809BB-8ED5-4804-86ED-D8BF1F83D6DE}" dt="2022-11-06T17:33:49.584" v="10562" actId="1076"/>
          <ac:picMkLst>
            <pc:docMk/>
            <pc:sldMk cId="1053465414" sldId="273"/>
            <ac:picMk id="4" creationId="{F255F79D-3280-4B39-75EB-E23BBF1485A0}"/>
          </ac:picMkLst>
        </pc:picChg>
        <pc:picChg chg="add del mod">
          <ac:chgData name="Dennis Frauen" userId="4b21c3718ca34d03" providerId="LiveId" clId="{495809BB-8ED5-4804-86ED-D8BF1F83D6DE}" dt="2022-11-03T08:51:42.815" v="4706" actId="478"/>
          <ac:picMkLst>
            <pc:docMk/>
            <pc:sldMk cId="1053465414" sldId="273"/>
            <ac:picMk id="4" creationId="{FFD4796D-61B0-381C-E574-2F526F0FDF35}"/>
          </ac:picMkLst>
        </pc:picChg>
        <pc:picChg chg="del mod replST">
          <ac:chgData name="Dennis Frauen" userId="4b21c3718ca34d03" providerId="LiveId" clId="{495809BB-8ED5-4804-86ED-D8BF1F83D6DE}" dt="2022-11-03T13:21:04.440" v="8221" actId="478"/>
          <ac:picMkLst>
            <pc:docMk/>
            <pc:sldMk cId="1053465414" sldId="273"/>
            <ac:picMk id="6" creationId="{0A95F5F5-431A-818D-12EA-84B45A4DC124}"/>
          </ac:picMkLst>
        </pc:picChg>
        <pc:picChg chg="del mod replST">
          <ac:chgData name="Dennis Frauen" userId="4b21c3718ca34d03" providerId="LiveId" clId="{495809BB-8ED5-4804-86ED-D8BF1F83D6DE}" dt="2022-11-03T13:21:59.193" v="8247" actId="478"/>
          <ac:picMkLst>
            <pc:docMk/>
            <pc:sldMk cId="1053465414" sldId="273"/>
            <ac:picMk id="8" creationId="{2C3F353E-C093-9F98-3D94-E180DC2E5879}"/>
          </ac:picMkLst>
        </pc:picChg>
        <pc:picChg chg="mod replST">
          <ac:chgData name="Dennis Frauen" userId="4b21c3718ca34d03" providerId="LiveId" clId="{495809BB-8ED5-4804-86ED-D8BF1F83D6DE}" dt="2022-11-06T17:34:15.756" v="10569" actId="1076"/>
          <ac:picMkLst>
            <pc:docMk/>
            <pc:sldMk cId="1053465414" sldId="273"/>
            <ac:picMk id="10" creationId="{D4C74939-3F83-F581-AD14-C037106F9323}"/>
          </ac:picMkLst>
        </pc:picChg>
        <pc:picChg chg="mod replST">
          <ac:chgData name="Dennis Frauen" userId="4b21c3718ca34d03" providerId="LiveId" clId="{495809BB-8ED5-4804-86ED-D8BF1F83D6DE}" dt="2022-11-06T17:32:23.108" v="10551" actId="1076"/>
          <ac:picMkLst>
            <pc:docMk/>
            <pc:sldMk cId="1053465414" sldId="273"/>
            <ac:picMk id="11" creationId="{6F431FD1-EBD6-2AFB-3884-DD2AFF3BF940}"/>
          </ac:picMkLst>
        </pc:picChg>
        <pc:picChg chg="del">
          <ac:chgData name="Dennis Frauen" userId="4b21c3718ca34d03" providerId="LiveId" clId="{495809BB-8ED5-4804-86ED-D8BF1F83D6DE}" dt="2022-11-01T14:46:28.064" v="3201" actId="478"/>
          <ac:picMkLst>
            <pc:docMk/>
            <pc:sldMk cId="1053465414" sldId="273"/>
            <ac:picMk id="17" creationId="{84504360-7473-166D-6709-1E52F7DD9DE2}"/>
          </ac:picMkLst>
        </pc:picChg>
        <pc:cxnChg chg="add mod">
          <ac:chgData name="Dennis Frauen" userId="4b21c3718ca34d03" providerId="LiveId" clId="{495809BB-8ED5-4804-86ED-D8BF1F83D6DE}" dt="2022-11-06T17:34:08.308" v="10568" actId="1076"/>
          <ac:cxnSpMkLst>
            <pc:docMk/>
            <pc:sldMk cId="1053465414" sldId="273"/>
            <ac:cxnSpMk id="3" creationId="{BE6F638B-8CA7-CA58-0896-39DBB09A5E67}"/>
          </ac:cxnSpMkLst>
        </pc:cxnChg>
      </pc:sldChg>
      <pc:sldChg chg="addSp delSp modSp add mod">
        <pc:chgData name="Dennis Frauen" userId="4b21c3718ca34d03" providerId="LiveId" clId="{495809BB-8ED5-4804-86ED-D8BF1F83D6DE}" dt="2022-11-06T17:56:19.171" v="11382" actId="12"/>
        <pc:sldMkLst>
          <pc:docMk/>
          <pc:sldMk cId="1172126078" sldId="274"/>
        </pc:sldMkLst>
        <pc:spChg chg="add del mod">
          <ac:chgData name="Dennis Frauen" userId="4b21c3718ca34d03" providerId="LiveId" clId="{495809BB-8ED5-4804-86ED-D8BF1F83D6DE}" dt="2022-11-06T17:42:42.707" v="10861" actId="478"/>
          <ac:spMkLst>
            <pc:docMk/>
            <pc:sldMk cId="1172126078" sldId="274"/>
            <ac:spMk id="3" creationId="{4C3C0A7A-8840-C38A-8C06-7ED38E5D13D5}"/>
          </ac:spMkLst>
        </pc:spChg>
        <pc:spChg chg="mod">
          <ac:chgData name="Dennis Frauen" userId="4b21c3718ca34d03" providerId="LiveId" clId="{495809BB-8ED5-4804-86ED-D8BF1F83D6DE}" dt="2022-11-06T17:35:59.316" v="10614" actId="113"/>
          <ac:spMkLst>
            <pc:docMk/>
            <pc:sldMk cId="1172126078" sldId="274"/>
            <ac:spMk id="5" creationId="{FAF5D3F3-90DF-4F69-89D5-7E1FF3929BD0}"/>
          </ac:spMkLst>
        </pc:spChg>
        <pc:spChg chg="mod">
          <ac:chgData name="Dennis Frauen" userId="4b21c3718ca34d03" providerId="LiveId" clId="{495809BB-8ED5-4804-86ED-D8BF1F83D6DE}" dt="2022-11-06T17:55:32.277" v="11378" actId="207"/>
          <ac:spMkLst>
            <pc:docMk/>
            <pc:sldMk cId="1172126078" sldId="274"/>
            <ac:spMk id="6" creationId="{A4BE87B5-921B-927A-980F-87A3F27BA080}"/>
          </ac:spMkLst>
        </pc:spChg>
        <pc:spChg chg="add del mod">
          <ac:chgData name="Dennis Frauen" userId="4b21c3718ca34d03" providerId="LiveId" clId="{495809BB-8ED5-4804-86ED-D8BF1F83D6DE}" dt="2022-11-06T17:41:30.340" v="10736" actId="478"/>
          <ac:spMkLst>
            <pc:docMk/>
            <pc:sldMk cId="1172126078" sldId="274"/>
            <ac:spMk id="7" creationId="{21B01985-AEB2-F405-471F-DBDC1B9F2CD6}"/>
          </ac:spMkLst>
        </pc:spChg>
        <pc:spChg chg="mod">
          <ac:chgData name="Dennis Frauen" userId="4b21c3718ca34d03" providerId="LiveId" clId="{495809BB-8ED5-4804-86ED-D8BF1F83D6DE}" dt="2022-11-06T17:56:07.894" v="11381" actId="12"/>
          <ac:spMkLst>
            <pc:docMk/>
            <pc:sldMk cId="1172126078" sldId="274"/>
            <ac:spMk id="8" creationId="{9294E0C8-8140-B319-A8EC-0271B96733A7}"/>
          </ac:spMkLst>
        </pc:spChg>
        <pc:spChg chg="mod">
          <ac:chgData name="Dennis Frauen" userId="4b21c3718ca34d03" providerId="LiveId" clId="{495809BB-8ED5-4804-86ED-D8BF1F83D6DE}" dt="2022-11-06T17:55:36.529" v="11379" actId="207"/>
          <ac:spMkLst>
            <pc:docMk/>
            <pc:sldMk cId="1172126078" sldId="274"/>
            <ac:spMk id="9" creationId="{7359F44A-0090-A2D7-06CA-EAF26D7A0D71}"/>
          </ac:spMkLst>
        </pc:spChg>
        <pc:spChg chg="mod">
          <ac:chgData name="Dennis Frauen" userId="4b21c3718ca34d03" providerId="LiveId" clId="{495809BB-8ED5-4804-86ED-D8BF1F83D6DE}" dt="2022-11-06T17:56:19.171" v="11382" actId="12"/>
          <ac:spMkLst>
            <pc:docMk/>
            <pc:sldMk cId="1172126078" sldId="274"/>
            <ac:spMk id="10" creationId="{6C9993CB-44DE-5574-61AE-483770DF399D}"/>
          </ac:spMkLst>
        </pc:spChg>
        <pc:spChg chg="add del mod">
          <ac:chgData name="Dennis Frauen" userId="4b21c3718ca34d03" providerId="LiveId" clId="{495809BB-8ED5-4804-86ED-D8BF1F83D6DE}" dt="2022-11-06T17:41:39.023" v="10737" actId="478"/>
          <ac:spMkLst>
            <pc:docMk/>
            <pc:sldMk cId="1172126078" sldId="274"/>
            <ac:spMk id="12" creationId="{F25858C5-708B-DF28-D904-63A6CA57096A}"/>
          </ac:spMkLst>
        </pc:spChg>
        <pc:grpChg chg="add mod ord">
          <ac:chgData name="Dennis Frauen" userId="4b21c3718ca34d03" providerId="LiveId" clId="{495809BB-8ED5-4804-86ED-D8BF1F83D6DE}" dt="2022-11-06T17:41:04.437" v="10732" actId="167"/>
          <ac:grpSpMkLst>
            <pc:docMk/>
            <pc:sldMk cId="1172126078" sldId="274"/>
            <ac:grpSpMk id="4" creationId="{E2ED57DA-6BB6-5559-C1B5-D4796AE7BF05}"/>
          </ac:grpSpMkLst>
        </pc:grpChg>
        <pc:picChg chg="del">
          <ac:chgData name="Dennis Frauen" userId="4b21c3718ca34d03" providerId="LiveId" clId="{495809BB-8ED5-4804-86ED-D8BF1F83D6DE}" dt="2022-11-01T14:49:32.752" v="3210" actId="478"/>
          <ac:picMkLst>
            <pc:docMk/>
            <pc:sldMk cId="1172126078" sldId="274"/>
            <ac:picMk id="4" creationId="{FFD4796D-61B0-381C-E574-2F526F0FDF35}"/>
          </ac:picMkLst>
        </pc:picChg>
        <pc:picChg chg="add del">
          <ac:chgData name="Dennis Frauen" userId="4b21c3718ca34d03" providerId="LiveId" clId="{495809BB-8ED5-4804-86ED-D8BF1F83D6DE}" dt="2022-11-01T14:49:46.417" v="3221" actId="22"/>
          <ac:picMkLst>
            <pc:docMk/>
            <pc:sldMk cId="1172126078" sldId="274"/>
            <ac:picMk id="6" creationId="{6E255441-029C-B772-6A10-72D7BC49362A}"/>
          </ac:picMkLst>
        </pc:picChg>
      </pc:sldChg>
      <pc:sldChg chg="addSp delSp modSp add mod ord">
        <pc:chgData name="Dennis Frauen" userId="4b21c3718ca34d03" providerId="LiveId" clId="{495809BB-8ED5-4804-86ED-D8BF1F83D6DE}" dt="2022-11-05T13:11:48.392" v="9959" actId="113"/>
        <pc:sldMkLst>
          <pc:docMk/>
          <pc:sldMk cId="1308493408" sldId="275"/>
        </pc:sldMkLst>
        <pc:spChg chg="mod">
          <ac:chgData name="Dennis Frauen" userId="4b21c3718ca34d03" providerId="LiveId" clId="{495809BB-8ED5-4804-86ED-D8BF1F83D6DE}" dt="2022-11-03T09:50:23.917" v="5516" actId="1076"/>
          <ac:spMkLst>
            <pc:docMk/>
            <pc:sldMk cId="1308493408" sldId="275"/>
            <ac:spMk id="2" creationId="{74C617B9-025D-434A-9329-475080415A47}"/>
          </ac:spMkLst>
        </pc:spChg>
        <pc:spChg chg="add mod ord">
          <ac:chgData name="Dennis Frauen" userId="4b21c3718ca34d03" providerId="LiveId" clId="{495809BB-8ED5-4804-86ED-D8BF1F83D6DE}" dt="2022-11-05T12:22:32.401" v="9558" actId="1076"/>
          <ac:spMkLst>
            <pc:docMk/>
            <pc:sldMk cId="1308493408" sldId="275"/>
            <ac:spMk id="3" creationId="{4707490F-D3DF-0001-48F7-38D14A987AE1}"/>
          </ac:spMkLst>
        </pc:spChg>
        <pc:spChg chg="add mod">
          <ac:chgData name="Dennis Frauen" userId="4b21c3718ca34d03" providerId="LiveId" clId="{495809BB-8ED5-4804-86ED-D8BF1F83D6DE}" dt="2022-11-05T12:22:43.345" v="9560" actId="1076"/>
          <ac:spMkLst>
            <pc:docMk/>
            <pc:sldMk cId="1308493408" sldId="275"/>
            <ac:spMk id="4" creationId="{2C300417-A987-24C7-E9DE-588A7CF4FC2C}"/>
          </ac:spMkLst>
        </pc:spChg>
        <pc:spChg chg="mod">
          <ac:chgData name="Dennis Frauen" userId="4b21c3718ca34d03" providerId="LiveId" clId="{495809BB-8ED5-4804-86ED-D8BF1F83D6DE}" dt="2022-11-05T12:27:57.831" v="9591" actId="2711"/>
          <ac:spMkLst>
            <pc:docMk/>
            <pc:sldMk cId="1308493408" sldId="275"/>
            <ac:spMk id="5" creationId="{FAF5D3F3-90DF-4F69-89D5-7E1FF3929BD0}"/>
          </ac:spMkLst>
        </pc:spChg>
        <pc:spChg chg="del mod">
          <ac:chgData name="Dennis Frauen" userId="4b21c3718ca34d03" providerId="LiveId" clId="{495809BB-8ED5-4804-86ED-D8BF1F83D6DE}" dt="2022-11-03T09:31:27.055" v="5110" actId="478"/>
          <ac:spMkLst>
            <pc:docMk/>
            <pc:sldMk cId="1308493408" sldId="275"/>
            <ac:spMk id="6" creationId="{8EB19DE8-68CD-4831-A0FD-745C34A762C1}"/>
          </ac:spMkLst>
        </pc:spChg>
        <pc:spChg chg="add mod">
          <ac:chgData name="Dennis Frauen" userId="4b21c3718ca34d03" providerId="LiveId" clId="{495809BB-8ED5-4804-86ED-D8BF1F83D6DE}" dt="2022-11-05T12:17:23.537" v="9529" actId="1076"/>
          <ac:spMkLst>
            <pc:docMk/>
            <pc:sldMk cId="1308493408" sldId="275"/>
            <ac:spMk id="6" creationId="{DC30EA3D-1B19-5EA7-6E8B-CBCA1820C5BF}"/>
          </ac:spMkLst>
        </pc:spChg>
        <pc:spChg chg="add mod">
          <ac:chgData name="Dennis Frauen" userId="4b21c3718ca34d03" providerId="LiveId" clId="{495809BB-8ED5-4804-86ED-D8BF1F83D6DE}" dt="2022-11-05T12:22:43.345" v="9560" actId="1076"/>
          <ac:spMkLst>
            <pc:docMk/>
            <pc:sldMk cId="1308493408" sldId="275"/>
            <ac:spMk id="9" creationId="{C0AB83B8-CF17-FF2B-9328-742817449154}"/>
          </ac:spMkLst>
        </pc:spChg>
        <pc:spChg chg="add mod">
          <ac:chgData name="Dennis Frauen" userId="4b21c3718ca34d03" providerId="LiveId" clId="{495809BB-8ED5-4804-86ED-D8BF1F83D6DE}" dt="2022-11-05T12:22:32.401" v="9558" actId="1076"/>
          <ac:spMkLst>
            <pc:docMk/>
            <pc:sldMk cId="1308493408" sldId="275"/>
            <ac:spMk id="10" creationId="{00B31563-FA3C-7E05-6F78-0C49E8C5137A}"/>
          </ac:spMkLst>
        </pc:spChg>
        <pc:spChg chg="add del mod">
          <ac:chgData name="Dennis Frauen" userId="4b21c3718ca34d03" providerId="LiveId" clId="{495809BB-8ED5-4804-86ED-D8BF1F83D6DE}" dt="2022-11-03T09:31:39.612" v="5113" actId="478"/>
          <ac:spMkLst>
            <pc:docMk/>
            <pc:sldMk cId="1308493408" sldId="275"/>
            <ac:spMk id="12" creationId="{C26D2D81-1426-5C27-315A-3DFB78C75D12}"/>
          </ac:spMkLst>
        </pc:spChg>
        <pc:spChg chg="add mod">
          <ac:chgData name="Dennis Frauen" userId="4b21c3718ca34d03" providerId="LiveId" clId="{495809BB-8ED5-4804-86ED-D8BF1F83D6DE}" dt="2022-11-05T12:17:32.417" v="9532" actId="1076"/>
          <ac:spMkLst>
            <pc:docMk/>
            <pc:sldMk cId="1308493408" sldId="275"/>
            <ac:spMk id="14" creationId="{22735908-C564-3050-703D-284CCCC2187F}"/>
          </ac:spMkLst>
        </pc:spChg>
        <pc:spChg chg="add mod">
          <ac:chgData name="Dennis Frauen" userId="4b21c3718ca34d03" providerId="LiveId" clId="{495809BB-8ED5-4804-86ED-D8BF1F83D6DE}" dt="2022-11-05T12:25:08.109" v="9585" actId="207"/>
          <ac:spMkLst>
            <pc:docMk/>
            <pc:sldMk cId="1308493408" sldId="275"/>
            <ac:spMk id="15" creationId="{9A3BAB18-B6C1-928D-9719-0BB9B47B3EE0}"/>
          </ac:spMkLst>
        </pc:spChg>
        <pc:spChg chg="add mod">
          <ac:chgData name="Dennis Frauen" userId="4b21c3718ca34d03" providerId="LiveId" clId="{495809BB-8ED5-4804-86ED-D8BF1F83D6DE}" dt="2022-11-05T12:23:31.857" v="9573" actId="1076"/>
          <ac:spMkLst>
            <pc:docMk/>
            <pc:sldMk cId="1308493408" sldId="275"/>
            <ac:spMk id="16" creationId="{41328AED-7360-976A-E02C-DDCB2901D6F0}"/>
          </ac:spMkLst>
        </pc:spChg>
        <pc:spChg chg="add del mod">
          <ac:chgData name="Dennis Frauen" userId="4b21c3718ca34d03" providerId="LiveId" clId="{495809BB-8ED5-4804-86ED-D8BF1F83D6DE}" dt="2022-11-05T12:16:02.320" v="9482" actId="478"/>
          <ac:spMkLst>
            <pc:docMk/>
            <pc:sldMk cId="1308493408" sldId="275"/>
            <ac:spMk id="17" creationId="{F2E56E01-5E5D-8ED6-1AC7-D0F891C0683A}"/>
          </ac:spMkLst>
        </pc:spChg>
        <pc:spChg chg="add mod">
          <ac:chgData name="Dennis Frauen" userId="4b21c3718ca34d03" providerId="LiveId" clId="{495809BB-8ED5-4804-86ED-D8BF1F83D6DE}" dt="2022-11-05T12:23:41.145" v="9576" actId="1076"/>
          <ac:spMkLst>
            <pc:docMk/>
            <pc:sldMk cId="1308493408" sldId="275"/>
            <ac:spMk id="18" creationId="{8A94ABA0-DBDB-A42D-DCFB-57C086086923}"/>
          </ac:spMkLst>
        </pc:spChg>
        <pc:spChg chg="add mod">
          <ac:chgData name="Dennis Frauen" userId="4b21c3718ca34d03" providerId="LiveId" clId="{495809BB-8ED5-4804-86ED-D8BF1F83D6DE}" dt="2022-11-05T12:23:28.321" v="9572" actId="1076"/>
          <ac:spMkLst>
            <pc:docMk/>
            <pc:sldMk cId="1308493408" sldId="275"/>
            <ac:spMk id="19" creationId="{80D5B3F2-F173-3E17-26CD-3F55710E8601}"/>
          </ac:spMkLst>
        </pc:spChg>
        <pc:spChg chg="add mod">
          <ac:chgData name="Dennis Frauen" userId="4b21c3718ca34d03" providerId="LiveId" clId="{495809BB-8ED5-4804-86ED-D8BF1F83D6DE}" dt="2022-11-05T12:23:20.681" v="9571" actId="1076"/>
          <ac:spMkLst>
            <pc:docMk/>
            <pc:sldMk cId="1308493408" sldId="275"/>
            <ac:spMk id="20" creationId="{846F363B-797A-9061-48DD-1CF23993B4F0}"/>
          </ac:spMkLst>
        </pc:spChg>
        <pc:spChg chg="add mod">
          <ac:chgData name="Dennis Frauen" userId="4b21c3718ca34d03" providerId="LiveId" clId="{495809BB-8ED5-4804-86ED-D8BF1F83D6DE}" dt="2022-11-05T12:23:37.257" v="9575" actId="1076"/>
          <ac:spMkLst>
            <pc:docMk/>
            <pc:sldMk cId="1308493408" sldId="275"/>
            <ac:spMk id="21" creationId="{D196363B-EF6D-4A29-9CF0-41AEEB75F811}"/>
          </ac:spMkLst>
        </pc:spChg>
        <pc:spChg chg="add del mod">
          <ac:chgData name="Dennis Frauen" userId="4b21c3718ca34d03" providerId="LiveId" clId="{495809BB-8ED5-4804-86ED-D8BF1F83D6DE}" dt="2022-11-05T12:16:19.201" v="9493" actId="478"/>
          <ac:spMkLst>
            <pc:docMk/>
            <pc:sldMk cId="1308493408" sldId="275"/>
            <ac:spMk id="22" creationId="{BAE67EFF-58B1-F331-5540-9400CD9DCF75}"/>
          </ac:spMkLst>
        </pc:spChg>
        <pc:spChg chg="add del mod">
          <ac:chgData name="Dennis Frauen" userId="4b21c3718ca34d03" providerId="LiveId" clId="{495809BB-8ED5-4804-86ED-D8BF1F83D6DE}" dt="2022-11-05T12:10:59.089" v="9442" actId="478"/>
          <ac:spMkLst>
            <pc:docMk/>
            <pc:sldMk cId="1308493408" sldId="275"/>
            <ac:spMk id="23" creationId="{D52771EB-C926-B29A-C595-EE6F582CE2F6}"/>
          </ac:spMkLst>
        </pc:spChg>
        <pc:spChg chg="add mod">
          <ac:chgData name="Dennis Frauen" userId="4b21c3718ca34d03" providerId="LiveId" clId="{495809BB-8ED5-4804-86ED-D8BF1F83D6DE}" dt="2022-11-05T13:11:48.392" v="9959" actId="113"/>
          <ac:spMkLst>
            <pc:docMk/>
            <pc:sldMk cId="1308493408" sldId="275"/>
            <ac:spMk id="24" creationId="{BB74F8B7-E34F-75FC-9ECD-CCD4167E1103}"/>
          </ac:spMkLst>
        </pc:spChg>
        <pc:spChg chg="add del mod">
          <ac:chgData name="Dennis Frauen" userId="4b21c3718ca34d03" providerId="LiveId" clId="{495809BB-8ED5-4804-86ED-D8BF1F83D6DE}" dt="2022-11-05T12:24:41.856" v="9583" actId="478"/>
          <ac:spMkLst>
            <pc:docMk/>
            <pc:sldMk cId="1308493408" sldId="275"/>
            <ac:spMk id="25" creationId="{DC74F92D-728C-3A4C-0874-331866494970}"/>
          </ac:spMkLst>
        </pc:spChg>
        <pc:spChg chg="add del">
          <ac:chgData name="Dennis Frauen" userId="4b21c3718ca34d03" providerId="LiveId" clId="{495809BB-8ED5-4804-86ED-D8BF1F83D6DE}" dt="2022-11-03T10:14:28.634" v="6589" actId="11529"/>
          <ac:spMkLst>
            <pc:docMk/>
            <pc:sldMk cId="1308493408" sldId="275"/>
            <ac:spMk id="26" creationId="{98FD3215-462D-357E-C289-859895448D33}"/>
          </ac:spMkLst>
        </pc:spChg>
        <pc:spChg chg="add mod">
          <ac:chgData name="Dennis Frauen" userId="4b21c3718ca34d03" providerId="LiveId" clId="{495809BB-8ED5-4804-86ED-D8BF1F83D6DE}" dt="2022-11-05T12:26:07.257" v="9588" actId="1076"/>
          <ac:spMkLst>
            <pc:docMk/>
            <pc:sldMk cId="1308493408" sldId="275"/>
            <ac:spMk id="27" creationId="{E8953614-9D5A-C869-6FAF-780E355DACFF}"/>
          </ac:spMkLst>
        </pc:spChg>
        <pc:spChg chg="add del mod">
          <ac:chgData name="Dennis Frauen" userId="4b21c3718ca34d03" providerId="LiveId" clId="{495809BB-8ED5-4804-86ED-D8BF1F83D6DE}" dt="2022-11-05T12:24:25.328" v="9578" actId="478"/>
          <ac:spMkLst>
            <pc:docMk/>
            <pc:sldMk cId="1308493408" sldId="275"/>
            <ac:spMk id="28" creationId="{B1B042BD-ECEB-3C52-6204-42FA3D20D4C6}"/>
          </ac:spMkLst>
        </pc:spChg>
        <pc:spChg chg="add del mod">
          <ac:chgData name="Dennis Frauen" userId="4b21c3718ca34d03" providerId="LiveId" clId="{495809BB-8ED5-4804-86ED-D8BF1F83D6DE}" dt="2022-11-03T13:07:59.806" v="8112" actId="767"/>
          <ac:spMkLst>
            <pc:docMk/>
            <pc:sldMk cId="1308493408" sldId="275"/>
            <ac:spMk id="29" creationId="{F2BE5D03-1DE4-EBAA-82C3-2BB0FC70480B}"/>
          </ac:spMkLst>
        </pc:spChg>
        <pc:spChg chg="add mod">
          <ac:chgData name="Dennis Frauen" userId="4b21c3718ca34d03" providerId="LiveId" clId="{495809BB-8ED5-4804-86ED-D8BF1F83D6DE}" dt="2022-11-05T12:14:54.519" v="9469" actId="207"/>
          <ac:spMkLst>
            <pc:docMk/>
            <pc:sldMk cId="1308493408" sldId="275"/>
            <ac:spMk id="30" creationId="{27D047E1-7760-70C1-66E0-100D54FE5698}"/>
          </ac:spMkLst>
        </pc:spChg>
        <pc:graphicFrameChg chg="add del mod modGraphic">
          <ac:chgData name="Dennis Frauen" userId="4b21c3718ca34d03" providerId="LiveId" clId="{495809BB-8ED5-4804-86ED-D8BF1F83D6DE}" dt="2022-11-03T09:40:15.646" v="5292" actId="1032"/>
          <ac:graphicFrameMkLst>
            <pc:docMk/>
            <pc:sldMk cId="1308493408" sldId="275"/>
            <ac:graphicFrameMk id="13" creationId="{2D7910B9-D5A6-908F-4EC6-39A2878DE268}"/>
          </ac:graphicFrameMkLst>
        </pc:graphicFrameChg>
        <pc:picChg chg="del">
          <ac:chgData name="Dennis Frauen" userId="4b21c3718ca34d03" providerId="LiveId" clId="{495809BB-8ED5-4804-86ED-D8BF1F83D6DE}" dt="2022-11-01T15:10:55.725" v="3620" actId="478"/>
          <ac:picMkLst>
            <pc:docMk/>
            <pc:sldMk cId="1308493408" sldId="275"/>
            <ac:picMk id="3" creationId="{7E2E8444-E0DE-7E92-2F81-FA2F7EC10472}"/>
          </ac:picMkLst>
        </pc:picChg>
        <pc:picChg chg="del">
          <ac:chgData name="Dennis Frauen" userId="4b21c3718ca34d03" providerId="LiveId" clId="{495809BB-8ED5-4804-86ED-D8BF1F83D6DE}" dt="2022-11-01T15:10:56.190" v="3621" actId="478"/>
          <ac:picMkLst>
            <pc:docMk/>
            <pc:sldMk cId="1308493408" sldId="275"/>
            <ac:picMk id="7" creationId="{B591BB73-606B-79E9-4BF0-08055CDAEC5D}"/>
          </ac:picMkLst>
        </pc:picChg>
        <pc:picChg chg="add del mod">
          <ac:chgData name="Dennis Frauen" userId="4b21c3718ca34d03" providerId="LiveId" clId="{495809BB-8ED5-4804-86ED-D8BF1F83D6DE}" dt="2022-11-05T11:44:37.523" v="9232" actId="478"/>
          <ac:picMkLst>
            <pc:docMk/>
            <pc:sldMk cId="1308493408" sldId="275"/>
            <ac:picMk id="8" creationId="{A3CC6698-667B-1E22-7250-A41E5B69BB8E}"/>
          </ac:picMkLst>
        </pc:picChg>
        <pc:picChg chg="add mod">
          <ac:chgData name="Dennis Frauen" userId="4b21c3718ca34d03" providerId="LiveId" clId="{495809BB-8ED5-4804-86ED-D8BF1F83D6DE}" dt="2022-11-05T12:22:49.177" v="9561" actId="1076"/>
          <ac:picMkLst>
            <pc:docMk/>
            <pc:sldMk cId="1308493408" sldId="275"/>
            <ac:picMk id="11" creationId="{2C877BC5-9E01-E4E7-B5FD-DFD3E300B3E5}"/>
          </ac:picMkLst>
        </pc:picChg>
        <pc:picChg chg="del">
          <ac:chgData name="Dennis Frauen" userId="4b21c3718ca34d03" providerId="LiveId" clId="{495809BB-8ED5-4804-86ED-D8BF1F83D6DE}" dt="2022-11-01T15:10:48.926" v="3615" actId="478"/>
          <ac:picMkLst>
            <pc:docMk/>
            <pc:sldMk cId="1308493408" sldId="275"/>
            <ac:picMk id="19" creationId="{EE0DF975-D3D3-6E2F-B4B8-65C4D8F74719}"/>
          </ac:picMkLst>
        </pc:picChg>
        <pc:picChg chg="del">
          <ac:chgData name="Dennis Frauen" userId="4b21c3718ca34d03" providerId="LiveId" clId="{495809BB-8ED5-4804-86ED-D8BF1F83D6DE}" dt="2022-11-01T15:10:53.454" v="3616" actId="478"/>
          <ac:picMkLst>
            <pc:docMk/>
            <pc:sldMk cId="1308493408" sldId="275"/>
            <ac:picMk id="24" creationId="{36D29E42-967E-A9B1-AD3F-D7C55CB46A10}"/>
          </ac:picMkLst>
        </pc:picChg>
        <pc:picChg chg="del">
          <ac:chgData name="Dennis Frauen" userId="4b21c3718ca34d03" providerId="LiveId" clId="{495809BB-8ED5-4804-86ED-D8BF1F83D6DE}" dt="2022-11-01T15:11:02.414" v="3623" actId="478"/>
          <ac:picMkLst>
            <pc:docMk/>
            <pc:sldMk cId="1308493408" sldId="275"/>
            <ac:picMk id="25" creationId="{B75D63C6-2952-B458-E30E-F6E62D58F20F}"/>
          </ac:picMkLst>
        </pc:picChg>
        <pc:picChg chg="del">
          <ac:chgData name="Dennis Frauen" userId="4b21c3718ca34d03" providerId="LiveId" clId="{495809BB-8ED5-4804-86ED-D8BF1F83D6DE}" dt="2022-11-01T15:10:55.165" v="3619" actId="478"/>
          <ac:picMkLst>
            <pc:docMk/>
            <pc:sldMk cId="1308493408" sldId="275"/>
            <ac:picMk id="27" creationId="{3564B413-A8E6-991F-9426-7AE7A1476CD1}"/>
          </ac:picMkLst>
        </pc:picChg>
        <pc:picChg chg="del">
          <ac:chgData name="Dennis Frauen" userId="4b21c3718ca34d03" providerId="LiveId" clId="{495809BB-8ED5-4804-86ED-D8BF1F83D6DE}" dt="2022-11-01T15:10:54.718" v="3618" actId="478"/>
          <ac:picMkLst>
            <pc:docMk/>
            <pc:sldMk cId="1308493408" sldId="275"/>
            <ac:picMk id="29" creationId="{E23B4763-D3F3-BBEB-9748-44BC811AF6C4}"/>
          </ac:picMkLst>
        </pc:picChg>
        <pc:picChg chg="del">
          <ac:chgData name="Dennis Frauen" userId="4b21c3718ca34d03" providerId="LiveId" clId="{495809BB-8ED5-4804-86ED-D8BF1F83D6DE}" dt="2022-11-01T15:10:54.142" v="3617" actId="478"/>
          <ac:picMkLst>
            <pc:docMk/>
            <pc:sldMk cId="1308493408" sldId="275"/>
            <ac:picMk id="31" creationId="{2A1E700B-D001-E505-6882-303E78A77BA3}"/>
          </ac:picMkLst>
        </pc:picChg>
      </pc:sldChg>
      <pc:sldChg chg="addSp delSp modSp add mod">
        <pc:chgData name="Dennis Frauen" userId="4b21c3718ca34d03" providerId="LiveId" clId="{495809BB-8ED5-4804-86ED-D8BF1F83D6DE}" dt="2022-11-06T18:36:39.276" v="11462" actId="1076"/>
        <pc:sldMkLst>
          <pc:docMk/>
          <pc:sldMk cId="3589205990" sldId="276"/>
        </pc:sldMkLst>
        <pc:spChg chg="add mod">
          <ac:chgData name="Dennis Frauen" userId="4b21c3718ca34d03" providerId="LiveId" clId="{495809BB-8ED5-4804-86ED-D8BF1F83D6DE}" dt="2022-11-06T18:34:58.240" v="11443" actId="1076"/>
          <ac:spMkLst>
            <pc:docMk/>
            <pc:sldMk cId="3589205990" sldId="276"/>
            <ac:spMk id="3" creationId="{291EC334-CDC4-4694-91FE-EF71F326ADD9}"/>
          </ac:spMkLst>
        </pc:spChg>
        <pc:spChg chg="add del mod">
          <ac:chgData name="Dennis Frauen" userId="4b21c3718ca34d03" providerId="LiveId" clId="{495809BB-8ED5-4804-86ED-D8BF1F83D6DE}" dt="2022-11-03T08:59:38.638" v="4744" actId="478"/>
          <ac:spMkLst>
            <pc:docMk/>
            <pc:sldMk cId="3589205990" sldId="276"/>
            <ac:spMk id="4" creationId="{24E49930-9D1C-0E7A-8575-5F3760C3E7C3}"/>
          </ac:spMkLst>
        </pc:spChg>
        <pc:spChg chg="add mod">
          <ac:chgData name="Dennis Frauen" userId="4b21c3718ca34d03" providerId="LiveId" clId="{495809BB-8ED5-4804-86ED-D8BF1F83D6DE}" dt="2022-11-06T18:34:55.650" v="11442" actId="1076"/>
          <ac:spMkLst>
            <pc:docMk/>
            <pc:sldMk cId="3589205990" sldId="276"/>
            <ac:spMk id="4" creationId="{A5E82099-36F0-0B2B-F95B-09F42C6EECD5}"/>
          </ac:spMkLst>
        </pc:spChg>
        <pc:spChg chg="mod">
          <ac:chgData name="Dennis Frauen" userId="4b21c3718ca34d03" providerId="LiveId" clId="{495809BB-8ED5-4804-86ED-D8BF1F83D6DE}" dt="2022-11-06T18:34:26.066" v="11437" actId="20577"/>
          <ac:spMkLst>
            <pc:docMk/>
            <pc:sldMk cId="3589205990" sldId="276"/>
            <ac:spMk id="5" creationId="{FAF5D3F3-90DF-4F69-89D5-7E1FF3929BD0}"/>
          </ac:spMkLst>
        </pc:spChg>
        <pc:spChg chg="del">
          <ac:chgData name="Dennis Frauen" userId="4b21c3718ca34d03" providerId="LiveId" clId="{495809BB-8ED5-4804-86ED-D8BF1F83D6DE}" dt="2022-11-03T08:59:35.558" v="4743" actId="478"/>
          <ac:spMkLst>
            <pc:docMk/>
            <pc:sldMk cId="3589205990" sldId="276"/>
            <ac:spMk id="6" creationId="{8EB19DE8-68CD-4831-A0FD-745C34A762C1}"/>
          </ac:spMkLst>
        </pc:spChg>
        <pc:spChg chg="add mod">
          <ac:chgData name="Dennis Frauen" userId="4b21c3718ca34d03" providerId="LiveId" clId="{495809BB-8ED5-4804-86ED-D8BF1F83D6DE}" dt="2022-11-03T10:02:28.377" v="5671" actId="20577"/>
          <ac:spMkLst>
            <pc:docMk/>
            <pc:sldMk cId="3589205990" sldId="276"/>
            <ac:spMk id="7" creationId="{B2DE2778-8BF2-4094-18B6-F8DF66069680}"/>
          </ac:spMkLst>
        </pc:spChg>
        <pc:spChg chg="add del">
          <ac:chgData name="Dennis Frauen" userId="4b21c3718ca34d03" providerId="LiveId" clId="{495809BB-8ED5-4804-86ED-D8BF1F83D6DE}" dt="2022-11-06T18:32:00.157" v="11392" actId="22"/>
          <ac:spMkLst>
            <pc:docMk/>
            <pc:sldMk cId="3589205990" sldId="276"/>
            <ac:spMk id="8" creationId="{3025E044-1778-94EA-227F-7CBD61A58989}"/>
          </ac:spMkLst>
        </pc:spChg>
        <pc:spChg chg="add del mod">
          <ac:chgData name="Dennis Frauen" userId="4b21c3718ca34d03" providerId="LiveId" clId="{495809BB-8ED5-4804-86ED-D8BF1F83D6DE}" dt="2022-11-03T10:12:01.035" v="6527" actId="478"/>
          <ac:spMkLst>
            <pc:docMk/>
            <pc:sldMk cId="3589205990" sldId="276"/>
            <ac:spMk id="8" creationId="{410C28CA-B039-E8BE-FF46-F76F9454D0D7}"/>
          </ac:spMkLst>
        </pc:spChg>
        <pc:spChg chg="add mod">
          <ac:chgData name="Dennis Frauen" userId="4b21c3718ca34d03" providerId="LiveId" clId="{495809BB-8ED5-4804-86ED-D8BF1F83D6DE}" dt="2022-11-06T18:35:03.385" v="11444" actId="14100"/>
          <ac:spMkLst>
            <pc:docMk/>
            <pc:sldMk cId="3589205990" sldId="276"/>
            <ac:spMk id="10" creationId="{57438823-7434-9204-B9FA-314D79D9D7F5}"/>
          </ac:spMkLst>
        </pc:spChg>
        <pc:spChg chg="add del mod">
          <ac:chgData name="Dennis Frauen" userId="4b21c3718ca34d03" providerId="LiveId" clId="{495809BB-8ED5-4804-86ED-D8BF1F83D6DE}" dt="2022-11-03T10:11:55.063" v="6526" actId="478"/>
          <ac:spMkLst>
            <pc:docMk/>
            <pc:sldMk cId="3589205990" sldId="276"/>
            <ac:spMk id="10" creationId="{F3C05596-A1A1-7B90-BA1D-6FC3FDAE804C}"/>
          </ac:spMkLst>
        </pc:spChg>
        <pc:spChg chg="add mod">
          <ac:chgData name="Dennis Frauen" userId="4b21c3718ca34d03" providerId="LiveId" clId="{495809BB-8ED5-4804-86ED-D8BF1F83D6DE}" dt="2022-11-06T18:35:23.220" v="11446" actId="207"/>
          <ac:spMkLst>
            <pc:docMk/>
            <pc:sldMk cId="3589205990" sldId="276"/>
            <ac:spMk id="11" creationId="{0C9F4BE3-3A0C-3382-8962-E44D6C35760B}"/>
          </ac:spMkLst>
        </pc:spChg>
        <pc:spChg chg="add mod">
          <ac:chgData name="Dennis Frauen" userId="4b21c3718ca34d03" providerId="LiveId" clId="{495809BB-8ED5-4804-86ED-D8BF1F83D6DE}" dt="2022-11-06T18:35:44.659" v="11449" actId="1076"/>
          <ac:spMkLst>
            <pc:docMk/>
            <pc:sldMk cId="3589205990" sldId="276"/>
            <ac:spMk id="12" creationId="{966F10B1-9B19-D7F4-F576-46C97862EAA8}"/>
          </ac:spMkLst>
        </pc:spChg>
        <pc:spChg chg="add del mod">
          <ac:chgData name="Dennis Frauen" userId="4b21c3718ca34d03" providerId="LiveId" clId="{495809BB-8ED5-4804-86ED-D8BF1F83D6DE}" dt="2022-11-03T10:12:03.207" v="6528" actId="478"/>
          <ac:spMkLst>
            <pc:docMk/>
            <pc:sldMk cId="3589205990" sldId="276"/>
            <ac:spMk id="12" creationId="{DC3E5347-4CAA-EB34-18CD-9C485F9F8B89}"/>
          </ac:spMkLst>
        </pc:spChg>
        <pc:spChg chg="add mod">
          <ac:chgData name="Dennis Frauen" userId="4b21c3718ca34d03" providerId="LiveId" clId="{495809BB-8ED5-4804-86ED-D8BF1F83D6DE}" dt="2022-11-06T18:35:58.466" v="11453" actId="1076"/>
          <ac:spMkLst>
            <pc:docMk/>
            <pc:sldMk cId="3589205990" sldId="276"/>
            <ac:spMk id="13" creationId="{5310DE97-66A9-DE31-EDAB-FF7C8D785D31}"/>
          </ac:spMkLst>
        </pc:spChg>
        <pc:spChg chg="add mod">
          <ac:chgData name="Dennis Frauen" userId="4b21c3718ca34d03" providerId="LiveId" clId="{495809BB-8ED5-4804-86ED-D8BF1F83D6DE}" dt="2022-11-06T18:36:39.276" v="11462" actId="1076"/>
          <ac:spMkLst>
            <pc:docMk/>
            <pc:sldMk cId="3589205990" sldId="276"/>
            <ac:spMk id="14" creationId="{8C76849D-B6A2-DE1F-1397-AD32F36CCDC4}"/>
          </ac:spMkLst>
        </pc:spChg>
        <pc:graphicFrameChg chg="add del mod modGraphic">
          <ac:chgData name="Dennis Frauen" userId="4b21c3718ca34d03" providerId="LiveId" clId="{495809BB-8ED5-4804-86ED-D8BF1F83D6DE}" dt="2022-11-06T18:32:56.645" v="11405" actId="478"/>
          <ac:graphicFrameMkLst>
            <pc:docMk/>
            <pc:sldMk cId="3589205990" sldId="276"/>
            <ac:graphicFrameMk id="9" creationId="{E5B77853-8F1D-B60F-6057-5FD6B45D0027}"/>
          </ac:graphicFrameMkLst>
        </pc:graphicFrameChg>
      </pc:sldChg>
      <pc:sldChg chg="addSp delSp modSp add mod ord">
        <pc:chgData name="Dennis Frauen" userId="4b21c3718ca34d03" providerId="LiveId" clId="{495809BB-8ED5-4804-86ED-D8BF1F83D6DE}" dt="2022-11-06T19:11:26.998" v="11880" actId="113"/>
        <pc:sldMkLst>
          <pc:docMk/>
          <pc:sldMk cId="2032228563" sldId="277"/>
        </pc:sldMkLst>
        <pc:spChg chg="del mod">
          <ac:chgData name="Dennis Frauen" userId="4b21c3718ca34d03" providerId="LiveId" clId="{495809BB-8ED5-4804-86ED-D8BF1F83D6DE}" dt="2022-11-06T17:07:22.898" v="10044" actId="478"/>
          <ac:spMkLst>
            <pc:docMk/>
            <pc:sldMk cId="2032228563" sldId="277"/>
            <ac:spMk id="3" creationId="{CBD0BD70-3641-FC4E-F49C-99DF5BD5020E}"/>
          </ac:spMkLst>
        </pc:spChg>
        <pc:spChg chg="del">
          <ac:chgData name="Dennis Frauen" userId="4b21c3718ca34d03" providerId="LiveId" clId="{495809BB-8ED5-4804-86ED-D8BF1F83D6DE}" dt="2022-11-06T17:07:24.980" v="10045" actId="478"/>
          <ac:spMkLst>
            <pc:docMk/>
            <pc:sldMk cId="2032228563" sldId="277"/>
            <ac:spMk id="4" creationId="{499BBB99-2298-B667-2696-24715D6CA276}"/>
          </ac:spMkLst>
        </pc:spChg>
        <pc:spChg chg="mod">
          <ac:chgData name="Dennis Frauen" userId="4b21c3718ca34d03" providerId="LiveId" clId="{495809BB-8ED5-4804-86ED-D8BF1F83D6DE}" dt="2022-11-06T17:05:39.383" v="10000" actId="20577"/>
          <ac:spMkLst>
            <pc:docMk/>
            <pc:sldMk cId="2032228563" sldId="277"/>
            <ac:spMk id="5" creationId="{FAF5D3F3-90DF-4F69-89D5-7E1FF3929BD0}"/>
          </ac:spMkLst>
        </pc:spChg>
        <pc:spChg chg="del mod">
          <ac:chgData name="Dennis Frauen" userId="4b21c3718ca34d03" providerId="LiveId" clId="{495809BB-8ED5-4804-86ED-D8BF1F83D6DE}" dt="2022-11-06T17:11:03.611" v="10244" actId="478"/>
          <ac:spMkLst>
            <pc:docMk/>
            <pc:sldMk cId="2032228563" sldId="277"/>
            <ac:spMk id="6" creationId="{8EB19DE8-68CD-4831-A0FD-745C34A762C1}"/>
          </ac:spMkLst>
        </pc:spChg>
        <pc:spChg chg="mod">
          <ac:chgData name="Dennis Frauen" userId="4b21c3718ca34d03" providerId="LiveId" clId="{495809BB-8ED5-4804-86ED-D8BF1F83D6DE}" dt="2022-11-06T17:12:54.437" v="10265" actId="1076"/>
          <ac:spMkLst>
            <pc:docMk/>
            <pc:sldMk cId="2032228563" sldId="277"/>
            <ac:spMk id="7" creationId="{C979C83F-5F8C-8376-8A58-AE85748CA224}"/>
          </ac:spMkLst>
        </pc:spChg>
        <pc:spChg chg="del mod">
          <ac:chgData name="Dennis Frauen" userId="4b21c3718ca34d03" providerId="LiveId" clId="{495809BB-8ED5-4804-86ED-D8BF1F83D6DE}" dt="2022-11-06T17:08:19.472" v="10119" actId="478"/>
          <ac:spMkLst>
            <pc:docMk/>
            <pc:sldMk cId="2032228563" sldId="277"/>
            <ac:spMk id="12" creationId="{E62ABEA5-057E-79FA-2308-6B40CAC5058F}"/>
          </ac:spMkLst>
        </pc:spChg>
        <pc:spChg chg="del mod">
          <ac:chgData name="Dennis Frauen" userId="4b21c3718ca34d03" providerId="LiveId" clId="{495809BB-8ED5-4804-86ED-D8BF1F83D6DE}" dt="2022-11-06T17:16:36.081" v="10288" actId="478"/>
          <ac:spMkLst>
            <pc:docMk/>
            <pc:sldMk cId="2032228563" sldId="277"/>
            <ac:spMk id="13" creationId="{ADA64A1A-588F-A224-7846-8CAE28C59172}"/>
          </ac:spMkLst>
        </pc:spChg>
        <pc:spChg chg="del mod">
          <ac:chgData name="Dennis Frauen" userId="4b21c3718ca34d03" providerId="LiveId" clId="{495809BB-8ED5-4804-86ED-D8BF1F83D6DE}" dt="2022-11-06T17:16:36.081" v="10288" actId="478"/>
          <ac:spMkLst>
            <pc:docMk/>
            <pc:sldMk cId="2032228563" sldId="277"/>
            <ac:spMk id="14" creationId="{1BED119D-A0D3-EADD-A977-95958BF222F4}"/>
          </ac:spMkLst>
        </pc:spChg>
        <pc:spChg chg="add mod">
          <ac:chgData name="Dennis Frauen" userId="4b21c3718ca34d03" providerId="LiveId" clId="{495809BB-8ED5-4804-86ED-D8BF1F83D6DE}" dt="2022-11-06T19:11:26.998" v="11880" actId="113"/>
          <ac:spMkLst>
            <pc:docMk/>
            <pc:sldMk cId="2032228563" sldId="277"/>
            <ac:spMk id="20" creationId="{44D61CAE-B86E-427D-9D9C-2BB7894C17CE}"/>
          </ac:spMkLst>
        </pc:spChg>
        <pc:spChg chg="add del mod">
          <ac:chgData name="Dennis Frauen" userId="4b21c3718ca34d03" providerId="LiveId" clId="{495809BB-8ED5-4804-86ED-D8BF1F83D6DE}" dt="2022-11-06T17:11:07.174" v="10245" actId="478"/>
          <ac:spMkLst>
            <pc:docMk/>
            <pc:sldMk cId="2032228563" sldId="277"/>
            <ac:spMk id="22" creationId="{A8FEF6D2-55A2-079A-D571-985FDAA8EE37}"/>
          </ac:spMkLst>
        </pc:spChg>
        <pc:spChg chg="add del mod">
          <ac:chgData name="Dennis Frauen" userId="4b21c3718ca34d03" providerId="LiveId" clId="{495809BB-8ED5-4804-86ED-D8BF1F83D6DE}" dt="2022-11-06T17:16:38.089" v="10289" actId="478"/>
          <ac:spMkLst>
            <pc:docMk/>
            <pc:sldMk cId="2032228563" sldId="277"/>
            <ac:spMk id="23" creationId="{D2B02E5D-9993-E29F-650E-EF2313C5D055}"/>
          </ac:spMkLst>
        </pc:spChg>
        <pc:spChg chg="add del mod">
          <ac:chgData name="Dennis Frauen" userId="4b21c3718ca34d03" providerId="LiveId" clId="{495809BB-8ED5-4804-86ED-D8BF1F83D6DE}" dt="2022-11-06T17:16:39.154" v="10290" actId="478"/>
          <ac:spMkLst>
            <pc:docMk/>
            <pc:sldMk cId="2032228563" sldId="277"/>
            <ac:spMk id="24" creationId="{E8F67CDA-6027-E76A-AE07-7719CD28B0B2}"/>
          </ac:spMkLst>
        </pc:spChg>
        <pc:picChg chg="add del mod">
          <ac:chgData name="Dennis Frauen" userId="4b21c3718ca34d03" providerId="LiveId" clId="{495809BB-8ED5-4804-86ED-D8BF1F83D6DE}" dt="2022-11-06T17:16:36.081" v="10288" actId="478"/>
          <ac:picMkLst>
            <pc:docMk/>
            <pc:sldMk cId="2032228563" sldId="277"/>
            <ac:picMk id="8" creationId="{D97BD6FE-CE70-7ACF-2F44-92878656E2A0}"/>
          </ac:picMkLst>
        </pc:picChg>
        <pc:picChg chg="mod replST">
          <ac:chgData name="Dennis Frauen" userId="4b21c3718ca34d03" providerId="LiveId" clId="{495809BB-8ED5-4804-86ED-D8BF1F83D6DE}" dt="2022-11-06T17:16:44.843" v="10291" actId="1076"/>
          <ac:picMkLst>
            <pc:docMk/>
            <pc:sldMk cId="2032228563" sldId="277"/>
            <ac:picMk id="10" creationId="{D3C514B4-E9F9-CAF3-8D84-7209A12E7FBE}"/>
          </ac:picMkLst>
        </pc:picChg>
        <pc:picChg chg="add mod">
          <ac:chgData name="Dennis Frauen" userId="4b21c3718ca34d03" providerId="LiveId" clId="{495809BB-8ED5-4804-86ED-D8BF1F83D6DE}" dt="2022-11-06T17:12:47.901" v="10264" actId="1076"/>
          <ac:picMkLst>
            <pc:docMk/>
            <pc:sldMk cId="2032228563" sldId="277"/>
            <ac:picMk id="15" creationId="{F908D19E-A226-6454-5188-D35FADB03BE8}"/>
          </ac:picMkLst>
        </pc:picChg>
        <pc:picChg chg="add del mod">
          <ac:chgData name="Dennis Frauen" userId="4b21c3718ca34d03" providerId="LiveId" clId="{495809BB-8ED5-4804-86ED-D8BF1F83D6DE}" dt="2022-11-06T17:16:36.081" v="10288" actId="478"/>
          <ac:picMkLst>
            <pc:docMk/>
            <pc:sldMk cId="2032228563" sldId="277"/>
            <ac:picMk id="17" creationId="{93053C9E-3D12-03B9-F390-E7B02A30DEBB}"/>
          </ac:picMkLst>
        </pc:picChg>
        <pc:picChg chg="add del mod">
          <ac:chgData name="Dennis Frauen" userId="4b21c3718ca34d03" providerId="LiveId" clId="{495809BB-8ED5-4804-86ED-D8BF1F83D6DE}" dt="2022-11-06T17:16:36.081" v="10288" actId="478"/>
          <ac:picMkLst>
            <pc:docMk/>
            <pc:sldMk cId="2032228563" sldId="277"/>
            <ac:picMk id="19" creationId="{8BC96C0E-1D19-C202-C7A2-7D83724ADD72}"/>
          </ac:picMkLst>
        </pc:picChg>
        <pc:picChg chg="mod replST">
          <ac:chgData name="Dennis Frauen" userId="4b21c3718ca34d03" providerId="LiveId" clId="{495809BB-8ED5-4804-86ED-D8BF1F83D6DE}" dt="2022-11-06T19:11:12.385" v="11867" actId="1037"/>
          <ac:picMkLst>
            <pc:docMk/>
            <pc:sldMk cId="2032228563" sldId="277"/>
            <ac:picMk id="28" creationId="{6D4C7596-5095-8777-7986-FDEE105651E3}"/>
          </ac:picMkLst>
        </pc:picChg>
        <pc:picChg chg="del">
          <ac:chgData name="Dennis Frauen" userId="4b21c3718ca34d03" providerId="LiveId" clId="{495809BB-8ED5-4804-86ED-D8BF1F83D6DE}" dt="2022-11-03T12:27:22.701" v="7613" actId="478"/>
          <ac:picMkLst>
            <pc:docMk/>
            <pc:sldMk cId="2032228563" sldId="277"/>
            <ac:picMk id="28" creationId="{7ED36597-563A-2F8D-A1E7-9A19BA26188F}"/>
          </ac:picMkLst>
        </pc:picChg>
        <pc:picChg chg="del">
          <ac:chgData name="Dennis Frauen" userId="4b21c3718ca34d03" providerId="LiveId" clId="{495809BB-8ED5-4804-86ED-D8BF1F83D6DE}" dt="2022-11-03T12:27:23.756" v="7614" actId="478"/>
          <ac:picMkLst>
            <pc:docMk/>
            <pc:sldMk cId="2032228563" sldId="277"/>
            <ac:picMk id="32" creationId="{1FFD6593-975C-F2F7-B393-6BE4EA45F7FB}"/>
          </ac:picMkLst>
        </pc:picChg>
        <pc:picChg chg="del">
          <ac:chgData name="Dennis Frauen" userId="4b21c3718ca34d03" providerId="LiveId" clId="{495809BB-8ED5-4804-86ED-D8BF1F83D6DE}" dt="2022-11-03T12:27:24.878" v="7615" actId="478"/>
          <ac:picMkLst>
            <pc:docMk/>
            <pc:sldMk cId="2032228563" sldId="277"/>
            <ac:picMk id="34" creationId="{B16FAB00-7D37-EA24-523D-C35535E3EAF1}"/>
          </ac:picMkLst>
        </pc:picChg>
        <pc:cxnChg chg="del mod">
          <ac:chgData name="Dennis Frauen" userId="4b21c3718ca34d03" providerId="LiveId" clId="{495809BB-8ED5-4804-86ED-D8BF1F83D6DE}" dt="2022-11-06T17:06:16.138" v="10004" actId="478"/>
          <ac:cxnSpMkLst>
            <pc:docMk/>
            <pc:sldMk cId="2032228563" sldId="277"/>
            <ac:cxnSpMk id="9" creationId="{4BEC3C1B-E9AC-46D4-A974-47DB65AECCC9}"/>
          </ac:cxnSpMkLst>
        </pc:cxnChg>
        <pc:cxnChg chg="del mod">
          <ac:chgData name="Dennis Frauen" userId="4b21c3718ca34d03" providerId="LiveId" clId="{495809BB-8ED5-4804-86ED-D8BF1F83D6DE}" dt="2022-11-06T17:06:18.719" v="10005" actId="478"/>
          <ac:cxnSpMkLst>
            <pc:docMk/>
            <pc:sldMk cId="2032228563" sldId="277"/>
            <ac:cxnSpMk id="11" creationId="{F057DB88-3944-BE21-92E3-3EF6259C40E8}"/>
          </ac:cxnSpMkLst>
        </pc:cxnChg>
        <pc:cxnChg chg="del mod">
          <ac:chgData name="Dennis Frauen" userId="4b21c3718ca34d03" providerId="LiveId" clId="{495809BB-8ED5-4804-86ED-D8BF1F83D6DE}" dt="2022-11-06T17:06:20.359" v="10006" actId="478"/>
          <ac:cxnSpMkLst>
            <pc:docMk/>
            <pc:sldMk cId="2032228563" sldId="277"/>
            <ac:cxnSpMk id="16" creationId="{928BE188-DED7-8B5C-9C31-540317DE3864}"/>
          </ac:cxnSpMkLst>
        </pc:cxnChg>
        <pc:cxnChg chg="del mod">
          <ac:chgData name="Dennis Frauen" userId="4b21c3718ca34d03" providerId="LiveId" clId="{495809BB-8ED5-4804-86ED-D8BF1F83D6DE}" dt="2022-11-06T17:06:21.814" v="10007" actId="478"/>
          <ac:cxnSpMkLst>
            <pc:docMk/>
            <pc:sldMk cId="2032228563" sldId="277"/>
            <ac:cxnSpMk id="18" creationId="{0BB24666-3B99-C1B9-0DFD-B4CC0A18F740}"/>
          </ac:cxnSpMkLst>
        </pc:cxnChg>
        <pc:cxnChg chg="add mod">
          <ac:chgData name="Dennis Frauen" userId="4b21c3718ca34d03" providerId="LiveId" clId="{495809BB-8ED5-4804-86ED-D8BF1F83D6DE}" dt="2022-11-06T17:15:54.303" v="10284" actId="1076"/>
          <ac:cxnSpMkLst>
            <pc:docMk/>
            <pc:sldMk cId="2032228563" sldId="277"/>
            <ac:cxnSpMk id="26" creationId="{337CDF7F-4419-B470-2B01-3B02C6030B5D}"/>
          </ac:cxnSpMkLst>
        </pc:cxnChg>
      </pc:sldChg>
      <pc:sldChg chg="addSp delSp modSp add del mod ord">
        <pc:chgData name="Dennis Frauen" userId="4b21c3718ca34d03" providerId="LiveId" clId="{495809BB-8ED5-4804-86ED-D8BF1F83D6DE}" dt="2022-11-06T17:14:03.566" v="10274" actId="2696"/>
        <pc:sldMkLst>
          <pc:docMk/>
          <pc:sldMk cId="1429677853" sldId="278"/>
        </pc:sldMkLst>
        <pc:spChg chg="mod">
          <ac:chgData name="Dennis Frauen" userId="4b21c3718ca34d03" providerId="LiveId" clId="{495809BB-8ED5-4804-86ED-D8BF1F83D6DE}" dt="2022-11-03T14:55:50.026" v="8700" actId="1076"/>
          <ac:spMkLst>
            <pc:docMk/>
            <pc:sldMk cId="1429677853" sldId="278"/>
            <ac:spMk id="13" creationId="{ADA64A1A-588F-A224-7846-8CAE28C59172}"/>
          </ac:spMkLst>
        </pc:spChg>
        <pc:spChg chg="mod">
          <ac:chgData name="Dennis Frauen" userId="4b21c3718ca34d03" providerId="LiveId" clId="{495809BB-8ED5-4804-86ED-D8BF1F83D6DE}" dt="2022-11-03T14:55:47.226" v="8699" actId="1076"/>
          <ac:spMkLst>
            <pc:docMk/>
            <pc:sldMk cId="1429677853" sldId="278"/>
            <ac:spMk id="14" creationId="{1BED119D-A0D3-EADD-A977-95958BF222F4}"/>
          </ac:spMkLst>
        </pc:spChg>
        <pc:picChg chg="add mod">
          <ac:chgData name="Dennis Frauen" userId="4b21c3718ca34d03" providerId="LiveId" clId="{495809BB-8ED5-4804-86ED-D8BF1F83D6DE}" dt="2022-11-06T17:06:00.624" v="10002" actId="1076"/>
          <ac:picMkLst>
            <pc:docMk/>
            <pc:sldMk cId="1429677853" sldId="278"/>
            <ac:picMk id="8" creationId="{FFEC4693-3A6E-CFE5-84A7-0E4A56B9632C}"/>
          </ac:picMkLst>
        </pc:picChg>
        <pc:picChg chg="add del mod">
          <ac:chgData name="Dennis Frauen" userId="4b21c3718ca34d03" providerId="LiveId" clId="{495809BB-8ED5-4804-86ED-D8BF1F83D6DE}" dt="2022-11-03T14:50:59.666" v="8668" actId="478"/>
          <ac:picMkLst>
            <pc:docMk/>
            <pc:sldMk cId="1429677853" sldId="278"/>
            <ac:picMk id="15" creationId="{BC6C8595-C507-DED2-0FF2-6CDBD08295EA}"/>
          </ac:picMkLst>
        </pc:picChg>
        <pc:picChg chg="add mod">
          <ac:chgData name="Dennis Frauen" userId="4b21c3718ca34d03" providerId="LiveId" clId="{495809BB-8ED5-4804-86ED-D8BF1F83D6DE}" dt="2022-11-06T17:06:00.624" v="10002" actId="1076"/>
          <ac:picMkLst>
            <pc:docMk/>
            <pc:sldMk cId="1429677853" sldId="278"/>
            <ac:picMk id="17" creationId="{1301E855-59CB-41CA-5A22-3BD03AA98E7C}"/>
          </ac:picMkLst>
        </pc:picChg>
        <pc:picChg chg="mod replST">
          <ac:chgData name="Dennis Frauen" userId="4b21c3718ca34d03" providerId="LiveId" clId="{495809BB-8ED5-4804-86ED-D8BF1F83D6DE}" dt="2022-11-03T14:55:52.378" v="8701" actId="1076"/>
          <ac:picMkLst>
            <pc:docMk/>
            <pc:sldMk cId="1429677853" sldId="278"/>
            <ac:picMk id="20" creationId="{DEFC3B7F-94BF-BA8E-EF98-E5D220AE2981}"/>
          </ac:picMkLst>
        </pc:picChg>
        <pc:picChg chg="mod replST">
          <ac:chgData name="Dennis Frauen" userId="4b21c3718ca34d03" providerId="LiveId" clId="{495809BB-8ED5-4804-86ED-D8BF1F83D6DE}" dt="2022-11-06T17:06:00.624" v="10002" actId="1076"/>
          <ac:picMkLst>
            <pc:docMk/>
            <pc:sldMk cId="1429677853" sldId="278"/>
            <ac:picMk id="22" creationId="{DD3A152C-5DED-AC70-96AC-1C9F284631A1}"/>
          </ac:picMkLst>
        </pc:picChg>
        <pc:cxnChg chg="mod">
          <ac:chgData name="Dennis Frauen" userId="4b21c3718ca34d03" providerId="LiveId" clId="{495809BB-8ED5-4804-86ED-D8BF1F83D6DE}" dt="2022-11-03T14:55:50.026" v="8700" actId="1076"/>
          <ac:cxnSpMkLst>
            <pc:docMk/>
            <pc:sldMk cId="1429677853" sldId="278"/>
            <ac:cxnSpMk id="16" creationId="{928BE188-DED7-8B5C-9C31-540317DE3864}"/>
          </ac:cxnSpMkLst>
        </pc:cxnChg>
        <pc:cxnChg chg="mod">
          <ac:chgData name="Dennis Frauen" userId="4b21c3718ca34d03" providerId="LiveId" clId="{495809BB-8ED5-4804-86ED-D8BF1F83D6DE}" dt="2022-11-03T14:55:47.226" v="8699" actId="1076"/>
          <ac:cxnSpMkLst>
            <pc:docMk/>
            <pc:sldMk cId="1429677853" sldId="278"/>
            <ac:cxnSpMk id="18" creationId="{0BB24666-3B99-C1B9-0DFD-B4CC0A18F740}"/>
          </ac:cxnSpMkLst>
        </pc:cxnChg>
      </pc:sldChg>
      <pc:sldChg chg="modSp add del mod">
        <pc:chgData name="Dennis Frauen" userId="4b21c3718ca34d03" providerId="LiveId" clId="{495809BB-8ED5-4804-86ED-D8BF1F83D6DE}" dt="2022-11-03T12:31:12.797" v="7694" actId="2696"/>
        <pc:sldMkLst>
          <pc:docMk/>
          <pc:sldMk cId="2765118043" sldId="278"/>
        </pc:sldMkLst>
        <pc:spChg chg="mod">
          <ac:chgData name="Dennis Frauen" userId="4b21c3718ca34d03" providerId="LiveId" clId="{495809BB-8ED5-4804-86ED-D8BF1F83D6DE}" dt="2022-11-03T12:31:01.062" v="7691"/>
          <ac:spMkLst>
            <pc:docMk/>
            <pc:sldMk cId="2765118043" sldId="278"/>
            <ac:spMk id="6" creationId="{8EB19DE8-68CD-4831-A0FD-745C34A762C1}"/>
          </ac:spMkLst>
        </pc:spChg>
      </pc:sldChg>
      <pc:sldChg chg="modSp add mod ord">
        <pc:chgData name="Dennis Frauen" userId="4b21c3718ca34d03" providerId="LiveId" clId="{495809BB-8ED5-4804-86ED-D8BF1F83D6DE}" dt="2022-11-06T19:08:48.770" v="11765" actId="1076"/>
        <pc:sldMkLst>
          <pc:docMk/>
          <pc:sldMk cId="3721014111" sldId="278"/>
        </pc:sldMkLst>
        <pc:spChg chg="mod">
          <ac:chgData name="Dennis Frauen" userId="4b21c3718ca34d03" providerId="LiveId" clId="{495809BB-8ED5-4804-86ED-D8BF1F83D6DE}" dt="2022-11-06T18:46:00.614" v="11574" actId="207"/>
          <ac:spMkLst>
            <pc:docMk/>
            <pc:sldMk cId="3721014111" sldId="278"/>
            <ac:spMk id="13" creationId="{ADA64A1A-588F-A224-7846-8CAE28C59172}"/>
          </ac:spMkLst>
        </pc:spChg>
        <pc:spChg chg="mod">
          <ac:chgData name="Dennis Frauen" userId="4b21c3718ca34d03" providerId="LiveId" clId="{495809BB-8ED5-4804-86ED-D8BF1F83D6DE}" dt="2022-11-06T18:46:11.079" v="11575" actId="207"/>
          <ac:spMkLst>
            <pc:docMk/>
            <pc:sldMk cId="3721014111" sldId="278"/>
            <ac:spMk id="14" creationId="{1BED119D-A0D3-EADD-A977-95958BF222F4}"/>
          </ac:spMkLst>
        </pc:spChg>
        <pc:picChg chg="mod">
          <ac:chgData name="Dennis Frauen" userId="4b21c3718ca34d03" providerId="LiveId" clId="{495809BB-8ED5-4804-86ED-D8BF1F83D6DE}" dt="2022-11-06T19:08:35.172" v="11763" actId="1076"/>
          <ac:picMkLst>
            <pc:docMk/>
            <pc:sldMk cId="3721014111" sldId="278"/>
            <ac:picMk id="8" creationId="{D97BD6FE-CE70-7ACF-2F44-92878656E2A0}"/>
          </ac:picMkLst>
        </pc:picChg>
        <pc:picChg chg="mod">
          <ac:chgData name="Dennis Frauen" userId="4b21c3718ca34d03" providerId="LiveId" clId="{495809BB-8ED5-4804-86ED-D8BF1F83D6DE}" dt="2022-11-06T17:17:07.024" v="10293" actId="1076"/>
          <ac:picMkLst>
            <pc:docMk/>
            <pc:sldMk cId="3721014111" sldId="278"/>
            <ac:picMk id="10" creationId="{D3C514B4-E9F9-CAF3-8D84-7209A12E7FBE}"/>
          </ac:picMkLst>
        </pc:picChg>
        <pc:picChg chg="mod">
          <ac:chgData name="Dennis Frauen" userId="4b21c3718ca34d03" providerId="LiveId" clId="{495809BB-8ED5-4804-86ED-D8BF1F83D6DE}" dt="2022-11-06T19:08:48.770" v="11765" actId="1076"/>
          <ac:picMkLst>
            <pc:docMk/>
            <pc:sldMk cId="3721014111" sldId="278"/>
            <ac:picMk id="17" creationId="{93053C9E-3D12-03B9-F390-E7B02A30DEBB}"/>
          </ac:picMkLst>
        </pc:picChg>
        <pc:picChg chg="mod">
          <ac:chgData name="Dennis Frauen" userId="4b21c3718ca34d03" providerId="LiveId" clId="{495809BB-8ED5-4804-86ED-D8BF1F83D6DE}" dt="2022-11-06T19:08:41.786" v="11764" actId="1076"/>
          <ac:picMkLst>
            <pc:docMk/>
            <pc:sldMk cId="3721014111" sldId="278"/>
            <ac:picMk id="19" creationId="{8BC96C0E-1D19-C202-C7A2-7D83724ADD72}"/>
          </ac:picMkLst>
        </pc:picChg>
      </pc:sldChg>
      <pc:sldMasterChg chg="delSp mod">
        <pc:chgData name="Dennis Frauen" userId="4b21c3718ca34d03" providerId="LiveId" clId="{495809BB-8ED5-4804-86ED-D8BF1F83D6DE}" dt="2022-11-05T11:39:26.784" v="9231" actId="478"/>
        <pc:sldMasterMkLst>
          <pc:docMk/>
          <pc:sldMasterMk cId="2101947696" sldId="2147483662"/>
        </pc:sldMasterMkLst>
        <pc:picChg chg="del">
          <ac:chgData name="Dennis Frauen" userId="4b21c3718ca34d03" providerId="LiveId" clId="{495809BB-8ED5-4804-86ED-D8BF1F83D6DE}" dt="2022-11-05T11:39:26.784" v="9231" actId="478"/>
          <ac:picMkLst>
            <pc:docMk/>
            <pc:sldMasterMk cId="2101947696" sldId="2147483662"/>
            <ac:picMk id="5" creationId="{5A7DF8FA-2683-4642-B02D-78840267E6F7}"/>
          </ac:picMkLst>
        </pc:picChg>
      </pc:sldMasterChg>
      <pc:sldMasterChg chg="delSp mod modSldLayout">
        <pc:chgData name="Dennis Frauen" userId="4b21c3718ca34d03" providerId="LiveId" clId="{495809BB-8ED5-4804-86ED-D8BF1F83D6DE}" dt="2022-11-03T08:56:40.231" v="4726" actId="1076"/>
        <pc:sldMasterMkLst>
          <pc:docMk/>
          <pc:sldMasterMk cId="2739184308" sldId="2147483665"/>
        </pc:sldMasterMkLst>
        <pc:picChg chg="del">
          <ac:chgData name="Dennis Frauen" userId="4b21c3718ca34d03" providerId="LiveId" clId="{495809BB-8ED5-4804-86ED-D8BF1F83D6DE}" dt="2022-11-03T08:52:56.321" v="4707" actId="478"/>
          <ac:picMkLst>
            <pc:docMk/>
            <pc:sldMasterMk cId="2739184308" sldId="2147483665"/>
            <ac:picMk id="2" creationId="{F26BA1FC-2AA7-46D3-BA9A-D73D533597CC}"/>
          </ac:picMkLst>
        </pc:picChg>
        <pc:sldLayoutChg chg="modSp mod">
          <pc:chgData name="Dennis Frauen" userId="4b21c3718ca34d03" providerId="LiveId" clId="{495809BB-8ED5-4804-86ED-D8BF1F83D6DE}" dt="2022-11-03T08:55:16.302" v="4712" actId="1076"/>
          <pc:sldLayoutMkLst>
            <pc:docMk/>
            <pc:sldMasterMk cId="2739184308" sldId="2147483665"/>
            <pc:sldLayoutMk cId="2698513683" sldId="2147483666"/>
          </pc:sldLayoutMkLst>
          <pc:spChg chg="mod">
            <ac:chgData name="Dennis Frauen" userId="4b21c3718ca34d03" providerId="LiveId" clId="{495809BB-8ED5-4804-86ED-D8BF1F83D6DE}" dt="2022-11-03T08:55:16.302" v="4712" actId="1076"/>
            <ac:spMkLst>
              <pc:docMk/>
              <pc:sldMasterMk cId="2739184308" sldId="2147483665"/>
              <pc:sldLayoutMk cId="2698513683" sldId="2147483666"/>
              <ac:spMk id="3" creationId="{F2973FF0-2276-5A4B-B95B-42413B8BD476}"/>
            </ac:spMkLst>
          </pc:spChg>
        </pc:sldLayoutChg>
        <pc:sldLayoutChg chg="modSp mod">
          <pc:chgData name="Dennis Frauen" userId="4b21c3718ca34d03" providerId="LiveId" clId="{495809BB-8ED5-4804-86ED-D8BF1F83D6DE}" dt="2022-11-03T08:56:40.231" v="4726" actId="1076"/>
          <pc:sldLayoutMkLst>
            <pc:docMk/>
            <pc:sldMasterMk cId="2739184308" sldId="2147483665"/>
            <pc:sldLayoutMk cId="1595358812" sldId="2147483674"/>
          </pc:sldLayoutMkLst>
          <pc:spChg chg="mod">
            <ac:chgData name="Dennis Frauen" userId="4b21c3718ca34d03" providerId="LiveId" clId="{495809BB-8ED5-4804-86ED-D8BF1F83D6DE}" dt="2022-11-03T08:53:31.272" v="4709" actId="14100"/>
            <ac:spMkLst>
              <pc:docMk/>
              <pc:sldMasterMk cId="2739184308" sldId="2147483665"/>
              <pc:sldLayoutMk cId="1595358812" sldId="2147483674"/>
              <ac:spMk id="2" creationId="{48565346-2219-4849-9A7A-79720DD0362B}"/>
            </ac:spMkLst>
          </pc:spChg>
          <pc:spChg chg="mod">
            <ac:chgData name="Dennis Frauen" userId="4b21c3718ca34d03" providerId="LiveId" clId="{495809BB-8ED5-4804-86ED-D8BF1F83D6DE}" dt="2022-11-03T08:56:40.231" v="4726" actId="1076"/>
            <ac:spMkLst>
              <pc:docMk/>
              <pc:sldMasterMk cId="2739184308" sldId="2147483665"/>
              <pc:sldLayoutMk cId="1595358812" sldId="2147483674"/>
              <ac:spMk id="3" creationId="{F2973FF0-2276-5A4B-B95B-42413B8BD476}"/>
            </ac:spMkLst>
          </pc:spChg>
          <pc:spChg chg="mod">
            <ac:chgData name="Dennis Frauen" userId="4b21c3718ca34d03" providerId="LiveId" clId="{495809BB-8ED5-4804-86ED-D8BF1F83D6DE}" dt="2022-11-03T08:56:37.887" v="4725" actId="1076"/>
            <ac:spMkLst>
              <pc:docMk/>
              <pc:sldMasterMk cId="2739184308" sldId="2147483665"/>
              <pc:sldLayoutMk cId="1595358812" sldId="2147483674"/>
              <ac:spMk id="5" creationId="{DBEFC134-44F4-4ACC-9EF7-B0CCCECBE3AE}"/>
            </ac:spMkLst>
          </pc:spChg>
        </pc:sldLayoutChg>
        <pc:sldLayoutChg chg="addSp modSp mod">
          <pc:chgData name="Dennis Frauen" userId="4b21c3718ca34d03" providerId="LiveId" clId="{495809BB-8ED5-4804-86ED-D8BF1F83D6DE}" dt="2022-11-03T08:56:27.654" v="4723" actId="1076"/>
          <pc:sldLayoutMkLst>
            <pc:docMk/>
            <pc:sldMasterMk cId="2739184308" sldId="2147483665"/>
            <pc:sldLayoutMk cId="610248066" sldId="2147483675"/>
          </pc:sldLayoutMkLst>
          <pc:spChg chg="mod">
            <ac:chgData name="Dennis Frauen" userId="4b21c3718ca34d03" providerId="LiveId" clId="{495809BB-8ED5-4804-86ED-D8BF1F83D6DE}" dt="2022-11-03T08:56:27.654" v="4723" actId="1076"/>
            <ac:spMkLst>
              <pc:docMk/>
              <pc:sldMasterMk cId="2739184308" sldId="2147483665"/>
              <pc:sldLayoutMk cId="610248066" sldId="2147483675"/>
              <ac:spMk id="3" creationId="{F2973FF0-2276-5A4B-B95B-42413B8BD476}"/>
            </ac:spMkLst>
          </pc:spChg>
          <pc:spChg chg="add mod">
            <ac:chgData name="Dennis Frauen" userId="4b21c3718ca34d03" providerId="LiveId" clId="{495809BB-8ED5-4804-86ED-D8BF1F83D6DE}" dt="2022-11-03T08:56:09.371" v="4719" actId="571"/>
            <ac:spMkLst>
              <pc:docMk/>
              <pc:sldMasterMk cId="2739184308" sldId="2147483665"/>
              <pc:sldLayoutMk cId="610248066" sldId="2147483675"/>
              <ac:spMk id="4" creationId="{1DF9C254-9F17-972F-3065-020B90066175}"/>
            </ac:spMkLst>
          </pc:spChg>
        </pc:sldLayoutChg>
      </pc:sldMasterChg>
    </pc:docChg>
  </pc:docChgLst>
  <pc:docChgLst>
    <pc:chgData name="Dennis Frauen" userId="4b21c3718ca34d03" providerId="LiveId" clId="{4B631A9C-BF25-43A5-864F-5B9A7F4C4EC5}"/>
    <pc:docChg chg="undo custSel modSld">
      <pc:chgData name="Dennis Frauen" userId="4b21c3718ca34d03" providerId="LiveId" clId="{4B631A9C-BF25-43A5-864F-5B9A7F4C4EC5}" dt="2023-05-30T14:42:08.812" v="579" actId="1076"/>
      <pc:docMkLst>
        <pc:docMk/>
      </pc:docMkLst>
      <pc:sldChg chg="addSp delSp modSp mod">
        <pc:chgData name="Dennis Frauen" userId="4b21c3718ca34d03" providerId="LiveId" clId="{4B631A9C-BF25-43A5-864F-5B9A7F4C4EC5}" dt="2023-05-30T13:21:53.394" v="510" actId="1076"/>
        <pc:sldMkLst>
          <pc:docMk/>
          <pc:sldMk cId="2797848466" sldId="256"/>
        </pc:sldMkLst>
        <pc:spChg chg="add del mod">
          <ac:chgData name="Dennis Frauen" userId="4b21c3718ca34d03" providerId="LiveId" clId="{4B631A9C-BF25-43A5-864F-5B9A7F4C4EC5}" dt="2023-05-30T12:54:11.826" v="65" actId="478"/>
          <ac:spMkLst>
            <pc:docMk/>
            <pc:sldMk cId="2797848466" sldId="256"/>
            <ac:spMk id="3" creationId="{DF403F62-385C-4FB9-96A9-5039FD19793D}"/>
          </ac:spMkLst>
        </pc:spChg>
        <pc:spChg chg="add mod">
          <ac:chgData name="Dennis Frauen" userId="4b21c3718ca34d03" providerId="LiveId" clId="{4B631A9C-BF25-43A5-864F-5B9A7F4C4EC5}" dt="2023-05-30T13:21:53.394" v="510" actId="1076"/>
          <ac:spMkLst>
            <pc:docMk/>
            <pc:sldMk cId="2797848466" sldId="256"/>
            <ac:spMk id="4" creationId="{A3D9377B-8F8A-9D76-B693-8B02FD4714F4}"/>
          </ac:spMkLst>
        </pc:spChg>
        <pc:spChg chg="del mod">
          <ac:chgData name="Dennis Frauen" userId="4b21c3718ca34d03" providerId="LiveId" clId="{4B631A9C-BF25-43A5-864F-5B9A7F4C4EC5}" dt="2023-05-30T12:54:10.363" v="64" actId="478"/>
          <ac:spMkLst>
            <pc:docMk/>
            <pc:sldMk cId="2797848466" sldId="256"/>
            <ac:spMk id="36" creationId="{BF37735E-EA9C-DDA3-CFBD-B389994C3191}"/>
          </ac:spMkLst>
        </pc:spChg>
        <pc:spChg chg="mod">
          <ac:chgData name="Dennis Frauen" userId="4b21c3718ca34d03" providerId="LiveId" clId="{4B631A9C-BF25-43A5-864F-5B9A7F4C4EC5}" dt="2023-05-30T13:20:18.579" v="440" actId="20577"/>
          <ac:spMkLst>
            <pc:docMk/>
            <pc:sldMk cId="2797848466" sldId="256"/>
            <ac:spMk id="38" creationId="{E30CB32A-8745-A398-B470-31776A66BB43}"/>
          </ac:spMkLst>
        </pc:spChg>
      </pc:sldChg>
      <pc:sldChg chg="modSp mod">
        <pc:chgData name="Dennis Frauen" userId="4b21c3718ca34d03" providerId="LiveId" clId="{4B631A9C-BF25-43A5-864F-5B9A7F4C4EC5}" dt="2023-05-30T14:31:40.792" v="554" actId="207"/>
        <pc:sldMkLst>
          <pc:docMk/>
          <pc:sldMk cId="4106919607" sldId="264"/>
        </pc:sldMkLst>
        <pc:spChg chg="mod">
          <ac:chgData name="Dennis Frauen" userId="4b21c3718ca34d03" providerId="LiveId" clId="{4B631A9C-BF25-43A5-864F-5B9A7F4C4EC5}" dt="2023-05-30T14:31:40.792" v="554" actId="207"/>
          <ac:spMkLst>
            <pc:docMk/>
            <pc:sldMk cId="4106919607" sldId="264"/>
            <ac:spMk id="11" creationId="{E83A72A0-A89A-73C2-FCEE-47F7C981717D}"/>
          </ac:spMkLst>
        </pc:spChg>
      </pc:sldChg>
      <pc:sldChg chg="addSp delSp modSp mod">
        <pc:chgData name="Dennis Frauen" userId="4b21c3718ca34d03" providerId="LiveId" clId="{4B631A9C-BF25-43A5-864F-5B9A7F4C4EC5}" dt="2023-05-30T14:42:08.812" v="579" actId="1076"/>
        <pc:sldMkLst>
          <pc:docMk/>
          <pc:sldMk cId="1308493408" sldId="275"/>
        </pc:sldMkLst>
        <pc:spChg chg="mod">
          <ac:chgData name="Dennis Frauen" userId="4b21c3718ca34d03" providerId="LiveId" clId="{4B631A9C-BF25-43A5-864F-5B9A7F4C4EC5}" dt="2023-05-30T14:02:19.841" v="552" actId="20577"/>
          <ac:spMkLst>
            <pc:docMk/>
            <pc:sldMk cId="1308493408" sldId="275"/>
            <ac:spMk id="5" creationId="{FAF5D3F3-90DF-4F69-89D5-7E1FF3929BD0}"/>
          </ac:spMkLst>
        </pc:spChg>
        <pc:spChg chg="mod">
          <ac:chgData name="Dennis Frauen" userId="4b21c3718ca34d03" providerId="LiveId" clId="{4B631A9C-BF25-43A5-864F-5B9A7F4C4EC5}" dt="2023-05-30T14:42:05.940" v="578" actId="1076"/>
          <ac:spMkLst>
            <pc:docMk/>
            <pc:sldMk cId="1308493408" sldId="275"/>
            <ac:spMk id="24" creationId="{BB74F8B7-E34F-75FC-9ECD-CCD4167E1103}"/>
          </ac:spMkLst>
        </pc:spChg>
        <pc:spChg chg="mod">
          <ac:chgData name="Dennis Frauen" userId="4b21c3718ca34d03" providerId="LiveId" clId="{4B631A9C-BF25-43A5-864F-5B9A7F4C4EC5}" dt="2023-05-30T14:42:08.812" v="579" actId="1076"/>
          <ac:spMkLst>
            <pc:docMk/>
            <pc:sldMk cId="1308493408" sldId="275"/>
            <ac:spMk id="27" creationId="{E8953614-9D5A-C869-6FAF-780E355DACFF}"/>
          </ac:spMkLst>
        </pc:spChg>
        <pc:picChg chg="add del mod">
          <ac:chgData name="Dennis Frauen" userId="4b21c3718ca34d03" providerId="LiveId" clId="{4B631A9C-BF25-43A5-864F-5B9A7F4C4EC5}" dt="2023-05-30T14:01:15.529" v="515" actId="478"/>
          <ac:picMkLst>
            <pc:docMk/>
            <pc:sldMk cId="1308493408" sldId="275"/>
            <ac:picMk id="4" creationId="{E562372B-FFE0-B6F8-C7D4-9438121B01DB}"/>
          </ac:picMkLst>
        </pc:picChg>
        <pc:picChg chg="add mod">
          <ac:chgData name="Dennis Frauen" userId="4b21c3718ca34d03" providerId="LiveId" clId="{4B631A9C-BF25-43A5-864F-5B9A7F4C4EC5}" dt="2023-05-30T14:01:48.373" v="525" actId="1076"/>
          <ac:picMkLst>
            <pc:docMk/>
            <pc:sldMk cId="1308493408" sldId="275"/>
            <ac:picMk id="7" creationId="{CD2B5C13-8901-3334-DA13-2E0AD29B4429}"/>
          </ac:picMkLst>
        </pc:picChg>
        <pc:picChg chg="add del mod">
          <ac:chgData name="Dennis Frauen" userId="4b21c3718ca34d03" providerId="LiveId" clId="{4B631A9C-BF25-43A5-864F-5B9A7F4C4EC5}" dt="2023-05-30T14:35:13.582" v="557" actId="478"/>
          <ac:picMkLst>
            <pc:docMk/>
            <pc:sldMk cId="1308493408" sldId="275"/>
            <ac:picMk id="9" creationId="{381B98F4-B7C1-71B7-AEA0-6B9E06C3DF83}"/>
          </ac:picMkLst>
        </pc:picChg>
        <pc:picChg chg="del mod">
          <ac:chgData name="Dennis Frauen" userId="4b21c3718ca34d03" providerId="LiveId" clId="{4B631A9C-BF25-43A5-864F-5B9A7F4C4EC5}" dt="2023-05-30T14:01:40.760" v="520" actId="478"/>
          <ac:picMkLst>
            <pc:docMk/>
            <pc:sldMk cId="1308493408" sldId="275"/>
            <ac:picMk id="11" creationId="{E528189E-E740-A4BF-F4E9-BA767C44A23E}"/>
          </ac:picMkLst>
        </pc:picChg>
        <pc:picChg chg="add del mod">
          <ac:chgData name="Dennis Frauen" userId="4b21c3718ca34d03" providerId="LiveId" clId="{4B631A9C-BF25-43A5-864F-5B9A7F4C4EC5}" dt="2023-05-30T14:36:46.511" v="563" actId="478"/>
          <ac:picMkLst>
            <pc:docMk/>
            <pc:sldMk cId="1308493408" sldId="275"/>
            <ac:picMk id="12" creationId="{975FAFC3-6533-C3FB-FF1C-2D7C2BB36AC2}"/>
          </ac:picMkLst>
        </pc:picChg>
        <pc:picChg chg="add mod">
          <ac:chgData name="Dennis Frauen" userId="4b21c3718ca34d03" providerId="LiveId" clId="{4B631A9C-BF25-43A5-864F-5B9A7F4C4EC5}" dt="2023-05-30T14:41:52.666" v="577" actId="1076"/>
          <ac:picMkLst>
            <pc:docMk/>
            <pc:sldMk cId="1308493408" sldId="275"/>
            <ac:picMk id="14" creationId="{21F576F8-6A40-8D53-340B-717F6217B8D5}"/>
          </ac:picMkLst>
        </pc:picChg>
        <pc:picChg chg="add mod">
          <ac:chgData name="Dennis Frauen" userId="4b21c3718ca34d03" providerId="LiveId" clId="{4B631A9C-BF25-43A5-864F-5B9A7F4C4EC5}" dt="2023-05-30T14:38:47.197" v="574" actId="1076"/>
          <ac:picMkLst>
            <pc:docMk/>
            <pc:sldMk cId="1308493408" sldId="275"/>
            <ac:picMk id="16" creationId="{BEA4F9F6-D1F8-7FC6-D98B-80065C90319C}"/>
          </ac:picMkLst>
        </pc:picChg>
      </pc:sldChg>
    </pc:docChg>
  </pc:docChgLst>
  <pc:docChgLst>
    <pc:chgData name="Dennis Frauen" userId="4b21c3718ca34d03" providerId="LiveId" clId="{99F97D82-B238-4A5D-AE75-91D747BCE83C}"/>
    <pc:docChg chg="modSld">
      <pc:chgData name="Dennis Frauen" userId="4b21c3718ca34d03" providerId="LiveId" clId="{99F97D82-B238-4A5D-AE75-91D747BCE83C}" dt="2022-11-08T08:56:45.485" v="35" actId="20577"/>
      <pc:docMkLst>
        <pc:docMk/>
      </pc:docMkLst>
      <pc:sldChg chg="modSp mod">
        <pc:chgData name="Dennis Frauen" userId="4b21c3718ca34d03" providerId="LiveId" clId="{99F97D82-B238-4A5D-AE75-91D747BCE83C}" dt="2022-11-08T08:56:45.485" v="35" actId="20577"/>
        <pc:sldMkLst>
          <pc:docMk/>
          <pc:sldMk cId="1053465414" sldId="273"/>
        </pc:sldMkLst>
        <pc:graphicFrameChg chg="mod modGraphic">
          <ac:chgData name="Dennis Frauen" userId="4b21c3718ca34d03" providerId="LiveId" clId="{99F97D82-B238-4A5D-AE75-91D747BCE83C}" dt="2022-11-08T08:56:45.485" v="35" actId="20577"/>
          <ac:graphicFrameMkLst>
            <pc:docMk/>
            <pc:sldMk cId="1053465414" sldId="273"/>
            <ac:graphicFrameMk id="9" creationId="{F095CFB2-DB02-7C94-0976-F3677422904E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3F377-670B-5E01-19A8-FDF70CF37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D9FF8-2FD9-977E-676E-F954B43E20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EF09F-4CB8-4577-94E7-3BAE16D813E6}" type="datetimeFigureOut">
              <a:rPr lang="LID4096" smtClean="0"/>
              <a:t>08/24/2023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3B1A6-6374-73DB-5C79-743463B3B2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7F0A7-7CEC-BDEA-CBC0-61EEBC634D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D8E2E-64C7-43B2-8342-69CF6CD19B3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5148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3ABC7-27AC-6D40-86E4-0C355E54A764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CAD0D-262D-F145-A422-6EFA995C351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63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32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52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L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51A07C-FE1A-F540-8B1D-0E34068DA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t="8872" b="1720"/>
          <a:stretch/>
        </p:blipFill>
        <p:spPr>
          <a:xfrm>
            <a:off x="10963933" y="449575"/>
            <a:ext cx="776688" cy="806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32C0B7F7-E1DB-3246-A459-8E85B8A521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2BFC629-71E6-471E-8487-188A0F977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23C141-9C08-4C77-B8A1-5F3A1981A0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  <p:pic>
        <p:nvPicPr>
          <p:cNvPr id="11" name="Bildplatzhalter 11">
            <a:extLst>
              <a:ext uri="{FF2B5EF4-FFF2-40B4-BE49-F238E27FC236}">
                <a16:creationId xmlns:a16="http://schemas.microsoft.com/office/drawing/2014/main" id="{78077E49-BB75-47DD-A564-32F635D212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5" b="5"/>
          <a:stretch>
            <a:fillRect/>
          </a:stretch>
        </p:blipFill>
        <p:spPr>
          <a:xfrm>
            <a:off x="5372100" y="1493641"/>
            <a:ext cx="6819900" cy="5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1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400" y="6426773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F3871DC-3AE6-0046-9798-2B74B19887B1}"/>
              </a:ext>
            </a:extLst>
          </p:cNvPr>
          <p:cNvSpPr/>
          <p:nvPr userDrawn="1"/>
        </p:nvSpPr>
        <p:spPr>
          <a:xfrm>
            <a:off x="442800" y="1484313"/>
            <a:ext cx="832193" cy="685829"/>
          </a:xfrm>
          <a:prstGeom prst="rect">
            <a:avLst/>
          </a:prstGeom>
          <a:solidFill>
            <a:schemeClr val="tx1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136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58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23A9624-D6DE-C345-9C75-F17A8B2EFEFC}"/>
              </a:ext>
            </a:extLst>
          </p:cNvPr>
          <p:cNvSpPr/>
          <p:nvPr userDrawn="1"/>
        </p:nvSpPr>
        <p:spPr>
          <a:xfrm>
            <a:off x="2820756" y="1484313"/>
            <a:ext cx="832193" cy="68582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R 255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G 255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B 255</a:t>
            </a:r>
            <a:endParaRPr lang="de-DE" sz="915" baseline="0" dirty="0">
              <a:solidFill>
                <a:schemeClr val="tx2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699AD87-10CD-5C43-A6B2-3E71A6C1E6A5}"/>
              </a:ext>
            </a:extLst>
          </p:cNvPr>
          <p:cNvSpPr/>
          <p:nvPr userDrawn="1"/>
        </p:nvSpPr>
        <p:spPr>
          <a:xfrm>
            <a:off x="1631778" y="1484313"/>
            <a:ext cx="832193" cy="685829"/>
          </a:xfrm>
          <a:prstGeom prst="rect">
            <a:avLst/>
          </a:prstGeom>
          <a:solidFill>
            <a:schemeClr val="tx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35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35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35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7E6E40C0-B5CF-3040-971F-4D8BB55D0746}"/>
              </a:ext>
            </a:extLst>
          </p:cNvPr>
          <p:cNvSpPr/>
          <p:nvPr userDrawn="1"/>
        </p:nvSpPr>
        <p:spPr>
          <a:xfrm>
            <a:off x="442802" y="2240393"/>
            <a:ext cx="8321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LMU Grün </a:t>
            </a:r>
            <a:b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</a:b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A2A488E-BCE0-BB4B-959A-3AC0A2CF9AFD}"/>
              </a:ext>
            </a:extLst>
          </p:cNvPr>
          <p:cNvSpPr/>
          <p:nvPr userDrawn="1"/>
        </p:nvSpPr>
        <p:spPr>
          <a:xfrm>
            <a:off x="442800" y="3144823"/>
            <a:ext cx="607189" cy="500399"/>
          </a:xfrm>
          <a:prstGeom prst="rect">
            <a:avLst/>
          </a:prstGeom>
          <a:solidFill>
            <a:schemeClr val="bg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98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100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104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AF76B9D-1CB6-774E-B88E-0CACB598FEF6}"/>
              </a:ext>
            </a:extLst>
          </p:cNvPr>
          <p:cNvSpPr/>
          <p:nvPr userDrawn="1"/>
        </p:nvSpPr>
        <p:spPr>
          <a:xfrm>
            <a:off x="2177818" y="3144823"/>
            <a:ext cx="607189" cy="500399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230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230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231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45CC143-00CB-E043-9C6B-880F634668A7}"/>
              </a:ext>
            </a:extLst>
          </p:cNvPr>
          <p:cNvSpPr/>
          <p:nvPr userDrawn="1"/>
        </p:nvSpPr>
        <p:spPr>
          <a:xfrm>
            <a:off x="1310310" y="3144823"/>
            <a:ext cx="607189" cy="500399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192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193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195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2788AA0-4D28-CA47-A881-1819C9B7F2B2}"/>
              </a:ext>
            </a:extLst>
          </p:cNvPr>
          <p:cNvSpPr/>
          <p:nvPr userDrawn="1"/>
        </p:nvSpPr>
        <p:spPr>
          <a:xfrm>
            <a:off x="3045759" y="3144823"/>
            <a:ext cx="607189" cy="50039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R 245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G 245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B 245</a:t>
            </a:r>
            <a:endParaRPr lang="de-DE" sz="915" baseline="0" dirty="0">
              <a:solidFill>
                <a:schemeClr val="tx2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20A40CC5-176B-9442-82E4-408CAB2349BC}"/>
              </a:ext>
            </a:extLst>
          </p:cNvPr>
          <p:cNvSpPr/>
          <p:nvPr userDrawn="1"/>
        </p:nvSpPr>
        <p:spPr>
          <a:xfrm>
            <a:off x="442802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Dunkelgrau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A56A28D-A369-AD4B-AF9B-25C454F18A4E}"/>
              </a:ext>
            </a:extLst>
          </p:cNvPr>
          <p:cNvSpPr/>
          <p:nvPr userDrawn="1"/>
        </p:nvSpPr>
        <p:spPr>
          <a:xfrm>
            <a:off x="1310310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Mittelgrau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EF2EF5B-E92A-5D4A-8161-D33FFACE7341}"/>
              </a:ext>
            </a:extLst>
          </p:cNvPr>
          <p:cNvSpPr/>
          <p:nvPr userDrawn="1"/>
        </p:nvSpPr>
        <p:spPr>
          <a:xfrm>
            <a:off x="2187234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Hellgrau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B21CFC-1C2A-AD4E-82DE-A68CEF4308BE}"/>
              </a:ext>
            </a:extLst>
          </p:cNvPr>
          <p:cNvSpPr/>
          <p:nvPr userDrawn="1"/>
        </p:nvSpPr>
        <p:spPr>
          <a:xfrm>
            <a:off x="3048909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Lichtgrau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C73389B4-7374-AB43-B9CD-0CA5B6ED4B02}"/>
              </a:ext>
            </a:extLst>
          </p:cNvPr>
          <p:cNvSpPr/>
          <p:nvPr userDrawn="1"/>
        </p:nvSpPr>
        <p:spPr>
          <a:xfrm>
            <a:off x="1617118" y="2240392"/>
            <a:ext cx="832193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Schwarz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A8E62580-B452-9141-99B8-14D406341FD8}"/>
              </a:ext>
            </a:extLst>
          </p:cNvPr>
          <p:cNvSpPr/>
          <p:nvPr userDrawn="1"/>
        </p:nvSpPr>
        <p:spPr>
          <a:xfrm>
            <a:off x="2821937" y="2240392"/>
            <a:ext cx="832193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Weiss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C5DB8B7-067A-624F-90A9-5FE69A8819FA}"/>
              </a:ext>
            </a:extLst>
          </p:cNvPr>
          <p:cNvSpPr/>
          <p:nvPr userDrawn="1"/>
        </p:nvSpPr>
        <p:spPr>
          <a:xfrm>
            <a:off x="4619182" y="1485446"/>
            <a:ext cx="607189" cy="5003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25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135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A10FA4C-181C-BD41-AD4E-730F52457796}"/>
              </a:ext>
            </a:extLst>
          </p:cNvPr>
          <p:cNvSpPr/>
          <p:nvPr userDrawn="1"/>
        </p:nvSpPr>
        <p:spPr>
          <a:xfrm>
            <a:off x="6354200" y="1485446"/>
            <a:ext cx="607189" cy="500399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140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64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145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A2466A38-6ECC-DF4F-869F-B98502E2D6A6}"/>
              </a:ext>
            </a:extLst>
          </p:cNvPr>
          <p:cNvSpPr/>
          <p:nvPr userDrawn="1"/>
        </p:nvSpPr>
        <p:spPr>
          <a:xfrm>
            <a:off x="5486692" y="1485446"/>
            <a:ext cx="607189" cy="500399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100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59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227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9F62C27-0EB2-5442-90B6-6A8F0C17931E}"/>
              </a:ext>
            </a:extLst>
          </p:cNvPr>
          <p:cNvSpPr/>
          <p:nvPr userDrawn="1"/>
        </p:nvSpPr>
        <p:spPr>
          <a:xfrm>
            <a:off x="7222141" y="1485446"/>
            <a:ext cx="607189" cy="500399"/>
          </a:xfrm>
          <a:prstGeom prst="rect">
            <a:avLst/>
          </a:prstGeom>
          <a:solidFill>
            <a:srgbClr val="DC0D15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215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25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25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5B9B3239-0231-A24D-B42D-624E409B3D20}"/>
              </a:ext>
            </a:extLst>
          </p:cNvPr>
          <p:cNvSpPr/>
          <p:nvPr userDrawn="1"/>
        </p:nvSpPr>
        <p:spPr>
          <a:xfrm>
            <a:off x="4619184" y="2091158"/>
            <a:ext cx="60718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Blau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90492F4-04D9-0D48-A32F-3E322C29483A}"/>
              </a:ext>
            </a:extLst>
          </p:cNvPr>
          <p:cNvSpPr/>
          <p:nvPr userDrawn="1"/>
        </p:nvSpPr>
        <p:spPr>
          <a:xfrm>
            <a:off x="5486691" y="2091158"/>
            <a:ext cx="70591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Cyan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0C3949AB-62CF-6643-83F3-F76B12005678}"/>
              </a:ext>
            </a:extLst>
          </p:cNvPr>
          <p:cNvSpPr/>
          <p:nvPr userDrawn="1"/>
        </p:nvSpPr>
        <p:spPr>
          <a:xfrm>
            <a:off x="6363616" y="2091157"/>
            <a:ext cx="70591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Violett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3CD1B9CD-D09C-5D4A-B064-6355897E2041}"/>
              </a:ext>
            </a:extLst>
          </p:cNvPr>
          <p:cNvSpPr/>
          <p:nvPr userDrawn="1"/>
        </p:nvSpPr>
        <p:spPr>
          <a:xfrm>
            <a:off x="7225291" y="2091158"/>
            <a:ext cx="60718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Rot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0B457DF-BD61-044B-ACA4-342889CA02A1}"/>
              </a:ext>
            </a:extLst>
          </p:cNvPr>
          <p:cNvSpPr/>
          <p:nvPr userDrawn="1"/>
        </p:nvSpPr>
        <p:spPr>
          <a:xfrm>
            <a:off x="4619182" y="2490933"/>
            <a:ext cx="607189" cy="500399"/>
          </a:xfrm>
          <a:prstGeom prst="rect">
            <a:avLst/>
          </a:prstGeom>
          <a:solidFill>
            <a:srgbClr val="F18700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241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135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0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4931D8B5-D9AB-D547-B4C3-602A0499C239}"/>
              </a:ext>
            </a:extLst>
          </p:cNvPr>
          <p:cNvSpPr/>
          <p:nvPr userDrawn="1"/>
        </p:nvSpPr>
        <p:spPr>
          <a:xfrm>
            <a:off x="4619184" y="3096644"/>
            <a:ext cx="86750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Orange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565346-2219-4849-9A7A-79720DD03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818" y="444257"/>
            <a:ext cx="9571269" cy="10499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/>
            </a:lvl1pPr>
          </a:lstStyle>
          <a:p>
            <a:r>
              <a:rPr lang="de-DE" dirty="0"/>
              <a:t>Farbübersicht</a:t>
            </a:r>
          </a:p>
        </p:txBody>
      </p:sp>
    </p:spTree>
    <p:extLst>
      <p:ext uri="{BB962C8B-B14F-4D97-AF65-F5344CB8AC3E}">
        <p14:creationId xmlns:p14="http://schemas.microsoft.com/office/powerpoint/2010/main" val="277468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9088" y="6418042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565346-2219-4849-9A7A-79720DD03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0" y="447055"/>
            <a:ext cx="11299512" cy="10499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/>
            </a:lvl1pPr>
          </a:lstStyle>
          <a:p>
            <a:r>
              <a:rPr lang="de-DE" dirty="0"/>
              <a:t>Titel mit Inhalt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BEFC134-44F4-4ACC-9EF7-B0CCCECBE3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6088" y="1484313"/>
            <a:ext cx="11303000" cy="49291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616468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616468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616468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616468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616468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5358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9087" y="6416900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565346-2219-4849-9A7A-79720DD03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1700" y="444257"/>
            <a:ext cx="9577387" cy="10499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/>
            </a:lvl1pPr>
          </a:lstStyle>
          <a:p>
            <a:r>
              <a:rPr lang="de-DE" dirty="0"/>
              <a:t>Nur Titel</a:t>
            </a:r>
          </a:p>
        </p:txBody>
      </p:sp>
    </p:spTree>
    <p:extLst>
      <p:ext uri="{BB962C8B-B14F-4D97-AF65-F5344CB8AC3E}">
        <p14:creationId xmlns:p14="http://schemas.microsoft.com/office/powerpoint/2010/main" val="61024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ück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4">
            <a:extLst>
              <a:ext uri="{FF2B5EF4-FFF2-40B4-BE49-F238E27FC236}">
                <a16:creationId xmlns:a16="http://schemas.microsoft.com/office/drawing/2014/main" id="{63CEC714-79BB-CB4B-8FB7-5903011CD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5649600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Absendername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Musterstraße 00 · 80000 München · Tel. +49 89 0000 0000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 err="1">
                <a:effectLst/>
                <a:latin typeface="Arial" panose="020B0604020202020204" pitchFamily="34" charset="0"/>
              </a:rPr>
              <a:t>info@musterdomain.de</a:t>
            </a:r>
            <a:r>
              <a:rPr lang="de-DE" b="1" dirty="0">
                <a:effectLst/>
                <a:latin typeface="Arial" panose="020B0604020202020204" pitchFamily="34" charset="0"/>
              </a:rPr>
              <a:t> · </a:t>
            </a:r>
            <a:r>
              <a:rPr lang="de-DE" b="1" dirty="0" err="1">
                <a:effectLst/>
                <a:latin typeface="Arial" panose="020B0604020202020204" pitchFamily="34" charset="0"/>
              </a:rPr>
              <a:t>www.musterdomain.de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D72F1F-1A49-6848-A8CB-5DD9EC0B6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8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51A07C-FE1A-F540-8B1D-0E34068DA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t="8872" b="1720"/>
          <a:stretch/>
        </p:blipFill>
        <p:spPr>
          <a:xfrm>
            <a:off x="10963933" y="449575"/>
            <a:ext cx="776688" cy="806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32C0B7F7-E1DB-3246-A459-8E85B8A521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2BFC629-71E6-471E-8487-188A0F977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84D7C6A-4C73-4663-8682-62AF58C8B9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2100" y="1484313"/>
            <a:ext cx="6819900" cy="537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23C141-9C08-4C77-B8A1-5F3A1981A0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</p:spTree>
    <p:extLst>
      <p:ext uri="{BB962C8B-B14F-4D97-AF65-F5344CB8AC3E}">
        <p14:creationId xmlns:p14="http://schemas.microsoft.com/office/powerpoint/2010/main" val="283523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LMU, LogoTeil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9E3EC0D9-ADF9-484A-8AF7-707A2C63B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9881" y="613578"/>
            <a:ext cx="886967" cy="455148"/>
          </a:xfrm>
          <a:prstGeom prst="rect">
            <a:avLst/>
          </a:prstGeom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80A05923-C642-2E4E-840A-327720B765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54D6F9D-B6EB-4F72-A2AF-B87B1D3A9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397F4FF-24FF-46A8-9FD5-D8297FC334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  <p:pic>
        <p:nvPicPr>
          <p:cNvPr id="10" name="Bildplatzhalter 11">
            <a:extLst>
              <a:ext uri="{FF2B5EF4-FFF2-40B4-BE49-F238E27FC236}">
                <a16:creationId xmlns:a16="http://schemas.microsoft.com/office/drawing/2014/main" id="{E49330AE-63CD-4FA0-B981-354A53DBEE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5" b="5"/>
          <a:stretch>
            <a:fillRect/>
          </a:stretch>
        </p:blipFill>
        <p:spPr>
          <a:xfrm>
            <a:off x="5372100" y="1493641"/>
            <a:ext cx="6819900" cy="5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5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Bild, LogoTeil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9E3EC0D9-ADF9-484A-8AF7-707A2C63B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9881" y="613578"/>
            <a:ext cx="886967" cy="455148"/>
          </a:xfrm>
          <a:prstGeom prst="rect">
            <a:avLst/>
          </a:prstGeom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80A05923-C642-2E4E-840A-327720B765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54D6F9D-B6EB-4F72-A2AF-B87B1D3A9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8D60EF3-4399-487D-BFA4-B4727760F9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62575" y="1484313"/>
            <a:ext cx="6829425" cy="537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397F4FF-24FF-46A8-9FD5-D8297FC334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</p:spTree>
    <p:extLst>
      <p:ext uri="{BB962C8B-B14F-4D97-AF65-F5344CB8AC3E}">
        <p14:creationId xmlns:p14="http://schemas.microsoft.com/office/powerpoint/2010/main" val="261245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01B540-1535-644B-B828-DE3173BE5EAF}"/>
              </a:ext>
            </a:extLst>
          </p:cNvPr>
          <p:cNvSpPr/>
          <p:nvPr userDrawn="1"/>
        </p:nvSpPr>
        <p:spPr>
          <a:xfrm>
            <a:off x="5376454" y="1484313"/>
            <a:ext cx="6815545" cy="5373687"/>
          </a:xfrm>
          <a:prstGeom prst="rect">
            <a:avLst/>
          </a:prstGeom>
          <a:solidFill>
            <a:srgbClr val="616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968607-CF30-B14E-8DDB-DAB295493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AD86DE8-5751-A440-B2C4-58BF4A19C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925BAD-1A03-46E3-83C6-927F3F232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8A3F8208-5ABF-4B9A-B91A-356813173B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</p:spTree>
    <p:extLst>
      <p:ext uri="{BB962C8B-B14F-4D97-AF65-F5344CB8AC3E}">
        <p14:creationId xmlns:p14="http://schemas.microsoft.com/office/powerpoint/2010/main" val="38747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LogoTeil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01B540-1535-644B-B828-DE3173BE5EAF}"/>
              </a:ext>
            </a:extLst>
          </p:cNvPr>
          <p:cNvSpPr/>
          <p:nvPr userDrawn="1"/>
        </p:nvSpPr>
        <p:spPr>
          <a:xfrm>
            <a:off x="5376454" y="1484313"/>
            <a:ext cx="6815545" cy="5373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968607-CF30-B14E-8DDB-DAB295493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AD86DE8-5751-A440-B2C4-58BF4A19C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17" name="Bildplatzhalter 6">
            <a:extLst>
              <a:ext uri="{FF2B5EF4-FFF2-40B4-BE49-F238E27FC236}">
                <a16:creationId xmlns:a16="http://schemas.microsoft.com/office/drawing/2014/main" id="{CB3A64BB-66BD-574D-8D10-B6B91D0A2D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9881" y="613578"/>
            <a:ext cx="886967" cy="455148"/>
          </a:xfrm>
          <a:prstGeom prst="rect">
            <a:avLst/>
          </a:prstGeom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FD34168-7A63-4BE9-B1FA-940397BC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69A4752-2B43-4B39-B027-47806A5DD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</p:spTree>
    <p:extLst>
      <p:ext uri="{BB962C8B-B14F-4D97-AF65-F5344CB8AC3E}">
        <p14:creationId xmlns:p14="http://schemas.microsoft.com/office/powerpoint/2010/main" val="208614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01B540-1535-644B-B828-DE3173BE5EAF}"/>
              </a:ext>
            </a:extLst>
          </p:cNvPr>
          <p:cNvSpPr/>
          <p:nvPr userDrawn="1"/>
        </p:nvSpPr>
        <p:spPr>
          <a:xfrm>
            <a:off x="5376454" y="1484313"/>
            <a:ext cx="6815545" cy="5373687"/>
          </a:xfrm>
          <a:prstGeom prst="rect">
            <a:avLst/>
          </a:prstGeom>
          <a:solidFill>
            <a:srgbClr val="616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968607-CF30-B14E-8DDB-DAB295493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AD86DE8-5751-A440-B2C4-58BF4A19C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54FBD0-4BBB-413C-96F0-376E5E59C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4982841-B6DD-4A02-88CD-381D8C4A3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</p:spTree>
    <p:extLst>
      <p:ext uri="{BB962C8B-B14F-4D97-AF65-F5344CB8AC3E}">
        <p14:creationId xmlns:p14="http://schemas.microsoft.com/office/powerpoint/2010/main" val="302347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25F89-1710-447C-BA80-DE17C2EF19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0" y="2151208"/>
            <a:ext cx="7200000" cy="1418469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de-DE" dirty="0"/>
              <a:t>1. Erstes Kapitel</a:t>
            </a:r>
          </a:p>
        </p:txBody>
      </p:sp>
    </p:spTree>
    <p:extLst>
      <p:ext uri="{BB962C8B-B14F-4D97-AF65-F5344CB8AC3E}">
        <p14:creationId xmlns:p14="http://schemas.microsoft.com/office/powerpoint/2010/main" val="217875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7510" y="6413751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3A6560-2FDE-481D-9A8E-1866470D9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0491" y="444249"/>
            <a:ext cx="9577019" cy="104298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/>
            </a:lvl1pPr>
          </a:lstStyle>
          <a:p>
            <a:r>
              <a:rPr lang="de-DE" dirty="0"/>
              <a:t>Seitentitel mit einer Zeile oder</a:t>
            </a:r>
            <a:br>
              <a:rPr lang="de-DE" dirty="0"/>
            </a:br>
            <a:r>
              <a:rPr lang="de-DE" dirty="0"/>
              <a:t>maximal zwei Zeilen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5E4071A-44EF-49AA-BAC4-8488C57EBC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486" y="1493101"/>
            <a:ext cx="10166228" cy="9382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80"/>
              </a:lnSpc>
              <a:spcBef>
                <a:spcPts val="0"/>
              </a:spcBef>
              <a:buNone/>
              <a:defRPr sz="1900">
                <a:solidFill>
                  <a:srgbClr val="616468"/>
                </a:solidFill>
              </a:defRPr>
            </a:lvl1pPr>
            <a:lvl2pPr marL="407778" indent="0">
              <a:buNone/>
              <a:defRPr sz="1900">
                <a:solidFill>
                  <a:schemeClr val="tx2"/>
                </a:solidFill>
              </a:defRPr>
            </a:lvl2pPr>
            <a:lvl3pPr marL="815557" indent="0">
              <a:buNone/>
              <a:defRPr>
                <a:solidFill>
                  <a:schemeClr val="tx2"/>
                </a:solidFill>
              </a:defRPr>
            </a:lvl3pPr>
            <a:lvl4pPr marL="1223335" indent="0">
              <a:buNone/>
              <a:defRPr>
                <a:solidFill>
                  <a:schemeClr val="tx2"/>
                </a:solidFill>
              </a:defRPr>
            </a:lvl4pPr>
            <a:lvl5pPr marL="1631113" indent="0">
              <a:buNone/>
              <a:defRPr>
                <a:solidFill>
                  <a:schemeClr val="tx2"/>
                </a:solidFill>
              </a:defRPr>
            </a:lvl5pPr>
          </a:lstStyle>
          <a:p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Ne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? Quam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incipietur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accaepe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lenduciae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Itae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voluptatem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facepelita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dolupta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pore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pos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venti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blanien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tionsec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tempellabor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magnam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soloreria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quevoluptaturi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dolores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earis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dolute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vendae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nobis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ipsam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lab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acculliqui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tecte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es quam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ressi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ulparis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apeliqui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ipiet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modio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 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C99ED17-8C0B-4A38-8622-48A70F4A88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684" y="2635982"/>
            <a:ext cx="10166228" cy="2859210"/>
          </a:xfrm>
          <a:prstGeom prst="rect">
            <a:avLst/>
          </a:prstGeom>
        </p:spPr>
        <p:txBody>
          <a:bodyPr/>
          <a:lstStyle>
            <a:lvl1pPr marL="324000" indent="-324000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Font typeface="Wingdings" panose="05000000000000000000" pitchFamily="2" charset="2"/>
              <a:buChar char=""/>
              <a:defRPr sz="1900">
                <a:solidFill>
                  <a:srgbClr val="616468"/>
                </a:solidFill>
                <a:latin typeface="+mn-lt"/>
              </a:defRPr>
            </a:lvl1pPr>
          </a:lstStyle>
          <a:p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Itaquas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sitiam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vent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fuga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Pelit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laut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pliciis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rem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reptatio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beatem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illestius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consecabo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Offici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con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pedi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omnis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essi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sinci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totae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perit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quamet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aut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liscium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landia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quiasit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iuntur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Quunda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doloreste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volore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volores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maximus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eatur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sapicipici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ab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ium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non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nullori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dis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mos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autem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doluptassi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saniscitate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consequi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audae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simporem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si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venim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fugia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voloreptae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res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eturiam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aut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quiae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coribus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.</a:t>
            </a:r>
          </a:p>
          <a:p>
            <a:pPr lvl="0">
              <a:defRPr/>
            </a:pP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Ucia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sam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quid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quo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doles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sequias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rat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facersp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edissuntotas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et,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nis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di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berum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verore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sequas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represcium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faccabo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Adistis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dolor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atur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aliquatem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quo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modis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accaecum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nossunt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ipsam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ratiam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voluptur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851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FD8EF26-FA82-6D40-93F2-70EAE952FA46}"/>
              </a:ext>
            </a:extLst>
          </p:cNvPr>
          <p:cNvSpPr/>
          <p:nvPr userDrawn="1"/>
        </p:nvSpPr>
        <p:spPr>
          <a:xfrm>
            <a:off x="1" y="1483200"/>
            <a:ext cx="5376454" cy="537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A465598-6EE5-EE49-A177-6E3551F9A56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46400" y="434007"/>
            <a:ext cx="11303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6" r:id="rId2"/>
    <p:sldLayoutId id="2147483661" r:id="rId3"/>
    <p:sldLayoutId id="2147483677" r:id="rId4"/>
    <p:sldLayoutId id="2147483669" r:id="rId5"/>
    <p:sldLayoutId id="2147483655" r:id="rId6"/>
  </p:sldLayoutIdLst>
  <p:hf hdr="0" dt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 userDrawn="1">
          <p15:clr>
            <a:srgbClr val="F26B43"/>
          </p15:clr>
        </p15:guide>
        <p15:guide id="5" orient="horz" pos="4042" userDrawn="1">
          <p15:clr>
            <a:srgbClr val="F26B43"/>
          </p15:clr>
        </p15:guide>
        <p15:guide id="9" pos="7401" userDrawn="1">
          <p15:clr>
            <a:srgbClr val="F26B43"/>
          </p15:clr>
        </p15:guide>
        <p15:guide id="13" pos="279" userDrawn="1">
          <p15:clr>
            <a:srgbClr val="F26B43"/>
          </p15:clr>
        </p15:guide>
        <p15:guide id="14" orient="horz" pos="278" userDrawn="1">
          <p15:clr>
            <a:srgbClr val="F26B43"/>
          </p15:clr>
        </p15:guide>
        <p15:guide id="15" orient="horz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FD8EF26-FA82-6D40-93F2-70EAE952FA46}"/>
              </a:ext>
            </a:extLst>
          </p:cNvPr>
          <p:cNvSpPr/>
          <p:nvPr userDrawn="1"/>
        </p:nvSpPr>
        <p:spPr>
          <a:xfrm>
            <a:off x="1" y="1483200"/>
            <a:ext cx="5376454" cy="537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EC720E-3048-2B4D-B927-E08F3BECF1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4500" y="416422"/>
            <a:ext cx="11303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5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799E554-D74C-2D46-A4A0-20AFFC9B03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4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18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4" r:id="rId3"/>
    <p:sldLayoutId id="2147483675" r:id="rId4"/>
  </p:sldLayoutIdLst>
  <p:hf hdr="0" dt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ED63A8-5311-184A-B74C-C37B428BF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400" y="442801"/>
            <a:ext cx="1745167" cy="8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hf hdr="0" dt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0.xml"/><Relationship Id="rId7" Type="http://schemas.openxmlformats.org/officeDocument/2006/relationships/image" Target="../media/image3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tags" Target="../tags/tag14.xml"/><Relationship Id="rId7" Type="http://schemas.openxmlformats.org/officeDocument/2006/relationships/image" Target="../media/image34.png"/><Relationship Id="rId12" Type="http://schemas.openxmlformats.org/officeDocument/2006/relationships/image" Target="../media/image3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4.png"/><Relationship Id="rId11" Type="http://schemas.openxmlformats.org/officeDocument/2006/relationships/image" Target="../media/image15.png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7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7.xml"/><Relationship Id="rId7" Type="http://schemas.openxmlformats.org/officeDocument/2006/relationships/image" Target="../media/image4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7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3.png"/><Relationship Id="rId12" Type="http://schemas.openxmlformats.org/officeDocument/2006/relationships/image" Target="../media/image4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5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5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6.png"/><Relationship Id="rId3" Type="http://schemas.openxmlformats.org/officeDocument/2006/relationships/tags" Target="../tags/tag27.xml"/><Relationship Id="rId7" Type="http://schemas.openxmlformats.org/officeDocument/2006/relationships/image" Target="../media/image17.png"/><Relationship Id="rId12" Type="http://schemas.openxmlformats.org/officeDocument/2006/relationships/image" Target="../media/image6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tags" Target="../tags/tag5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12" Type="http://schemas.openxmlformats.org/officeDocument/2006/relationships/image" Target="../media/image1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11" Type="http://schemas.openxmlformats.org/officeDocument/2006/relationships/image" Target="../media/image16.png"/><Relationship Id="rId5" Type="http://schemas.openxmlformats.org/officeDocument/2006/relationships/image" Target="../media/image26.png"/><Relationship Id="rId10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E30CB32A-8745-A398-B470-31776A66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08" y="2163347"/>
            <a:ext cx="5041846" cy="598903"/>
          </a:xfrm>
        </p:spPr>
        <p:txBody>
          <a:bodyPr/>
          <a:lstStyle/>
          <a:p>
            <a:r>
              <a:rPr lang="en-US" dirty="0"/>
              <a:t>Causal sensitivity analysis</a:t>
            </a:r>
            <a:br>
              <a:rPr lang="en-US" dirty="0"/>
            </a:br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968A265-3924-C58F-33B6-66D6BEB56E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6000" y="440471"/>
            <a:ext cx="7720013" cy="806450"/>
          </a:xfrm>
        </p:spPr>
        <p:txBody>
          <a:bodyPr/>
          <a:lstStyle/>
          <a:p>
            <a:r>
              <a:rPr lang="en-US" dirty="0"/>
              <a:t>Institute for ai in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9377B-8F8A-9D76-B693-8B02FD4714F4}"/>
              </a:ext>
            </a:extLst>
          </p:cNvPr>
          <p:cNvSpPr txBox="1"/>
          <p:nvPr/>
        </p:nvSpPr>
        <p:spPr>
          <a:xfrm>
            <a:off x="368908" y="4474609"/>
            <a:ext cx="3509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Dennis Frauen</a:t>
            </a:r>
          </a:p>
          <a:p>
            <a:r>
              <a:rPr lang="en-GB" dirty="0">
                <a:solidFill>
                  <a:schemeClr val="bg1"/>
                </a:solidFill>
              </a:rPr>
              <a:t>Institute for AI in Management</a:t>
            </a:r>
          </a:p>
          <a:p>
            <a:r>
              <a:rPr lang="en-GB" dirty="0">
                <a:solidFill>
                  <a:schemeClr val="bg1"/>
                </a:solidFill>
              </a:rPr>
              <a:t>LMU Munich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5F2EC69-1DAD-5582-3757-A1712718DEF2}"/>
              </a:ext>
            </a:extLst>
          </p:cNvPr>
          <p:cNvSpPr txBox="1">
            <a:spLocks/>
          </p:cNvSpPr>
          <p:nvPr/>
        </p:nvSpPr>
        <p:spPr>
          <a:xfrm>
            <a:off x="368908" y="2800350"/>
            <a:ext cx="5041846" cy="598903"/>
          </a:xfrm>
          <a:prstGeom prst="rect">
            <a:avLst/>
          </a:prstGeom>
        </p:spPr>
        <p:txBody>
          <a:bodyPr/>
          <a:lstStyle>
            <a:lvl1pPr algn="l" defTabSz="815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i="0" dirty="0">
                <a:effectLst/>
                <a:latin typeface="Arial" panose="020B0604020202020204" pitchFamily="34" charset="0"/>
              </a:rPr>
              <a:t>Frontiers in reliable causal inference under unobserved confounding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4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Sensitivity model examples</a:t>
            </a:r>
            <a:endParaRPr lang="de-DE" dirty="0">
              <a:latin typeface="+mn-lt"/>
            </a:endParaRPr>
          </a:p>
        </p:txBody>
      </p:sp>
      <p:pic>
        <p:nvPicPr>
          <p:cNvPr id="6" name="Picture 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A323666-BAA8-9DB7-17FB-D8C5D2473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178" y="1609328"/>
            <a:ext cx="5228571" cy="714286"/>
          </a:xfrm>
          <a:prstGeom prst="rect">
            <a:avLst/>
          </a:prstGeom>
        </p:spPr>
      </p:pic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5733DF7-9A4C-C9CE-B0D7-AF75601C3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178" y="2943286"/>
            <a:ext cx="2323809" cy="714286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F6E1561A-5C23-D129-F900-246C22588DF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46399" y="1517927"/>
            <a:ext cx="2459011" cy="7900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Binary Marginal sensitivity model (MSM)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13CF966-51C9-B69E-9633-74991FEAB75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6400" y="2897773"/>
            <a:ext cx="2459011" cy="7900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Continuous marginal sensitivity model (CMSM)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EB15B95-B918-A339-53E7-6441C408741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46400" y="4334130"/>
            <a:ext cx="2459011" cy="7900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 -sensitivity models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8C320F-10EB-4181-1467-55CF0A32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178" y="4360274"/>
            <a:ext cx="8933333" cy="7238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ECCC10E-A413-FE84-8848-9BB76445C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38" y="4610744"/>
            <a:ext cx="161905" cy="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6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1A2E3-3E4C-4AE2-B42D-5F559DEB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140" y="1794747"/>
            <a:ext cx="7200000" cy="1418469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  <a:latin typeface="+mn-lt"/>
              </a:rPr>
              <a:t>Agenda</a:t>
            </a:r>
            <a:br>
              <a:rPr lang="de-DE" dirty="0"/>
            </a:b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A72A0-A89A-73C2-FCEE-47F7C981717D}"/>
              </a:ext>
            </a:extLst>
          </p:cNvPr>
          <p:cNvSpPr txBox="1"/>
          <p:nvPr/>
        </p:nvSpPr>
        <p:spPr>
          <a:xfrm>
            <a:off x="698767" y="2503981"/>
            <a:ext cx="67818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Introduction to causal sensitivity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/>
                </a:solidFill>
              </a:rPr>
              <a:t>Novel approach for deriving sharp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Closed-form solutions for special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Neural generative models for sensitivity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Counterfactuals</a:t>
            </a:r>
          </a:p>
        </p:txBody>
      </p:sp>
    </p:spTree>
    <p:extLst>
      <p:ext uri="{BB962C8B-B14F-4D97-AF65-F5344CB8AC3E}">
        <p14:creationId xmlns:p14="http://schemas.microsoft.com/office/powerpoint/2010/main" val="88483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Existing work &amp; our contributions</a:t>
            </a:r>
            <a:endParaRPr lang="de-DE" dirty="0">
              <a:latin typeface="+mn-lt"/>
            </a:endParaRP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89B94342-E706-9EA5-EAC4-DB4631AFD18A}"/>
              </a:ext>
            </a:extLst>
          </p:cNvPr>
          <p:cNvSpPr txBox="1">
            <a:spLocks/>
          </p:cNvSpPr>
          <p:nvPr/>
        </p:nvSpPr>
        <p:spPr>
          <a:xfrm>
            <a:off x="709308" y="1327137"/>
            <a:ext cx="9322965" cy="4695339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tx2"/>
                </a:solidFill>
              </a:rPr>
              <a:t>Existing works derive (often closed-form) bounds for specific sensitivity models </a:t>
            </a:r>
          </a:p>
          <a:p>
            <a:r>
              <a:rPr lang="en-GB" sz="2000" dirty="0">
                <a:solidFill>
                  <a:schemeClr val="tx2"/>
                </a:solidFill>
              </a:rPr>
              <a:t>Most existing methods only work for </a:t>
            </a:r>
            <a:r>
              <a:rPr lang="en-GB" sz="2000" b="1" dirty="0">
                <a:solidFill>
                  <a:schemeClr val="tx2"/>
                </a:solidFill>
              </a:rPr>
              <a:t>(conditional) average treatment effects </a:t>
            </a:r>
            <a:r>
              <a:rPr lang="en-GB" sz="2000" dirty="0">
                <a:solidFill>
                  <a:schemeClr val="tx2"/>
                </a:solidFill>
              </a:rPr>
              <a:t>and </a:t>
            </a:r>
            <a:r>
              <a:rPr lang="en-GB" sz="2000" b="1" dirty="0">
                <a:solidFill>
                  <a:schemeClr val="tx2"/>
                </a:solidFill>
              </a:rPr>
              <a:t>binary treatments</a:t>
            </a:r>
            <a:r>
              <a:rPr lang="en-GB" sz="2000" baseline="30000" dirty="0">
                <a:solidFill>
                  <a:schemeClr val="tx2"/>
                </a:solidFill>
              </a:rPr>
              <a:t> </a:t>
            </a:r>
          </a:p>
          <a:p>
            <a:r>
              <a:rPr lang="en-GB" sz="2000" dirty="0">
                <a:solidFill>
                  <a:schemeClr val="tx2"/>
                </a:solidFill>
              </a:rPr>
              <a:t>We propose a novel approach to causal sensitivity analysis</a:t>
            </a:r>
          </a:p>
          <a:p>
            <a:pPr lvl="1"/>
            <a:r>
              <a:rPr lang="en-GB" sz="1800" dirty="0">
                <a:solidFill>
                  <a:schemeClr val="tx2"/>
                </a:solidFill>
              </a:rPr>
              <a:t>Interpretation of the bounding problem via probability mass transport</a:t>
            </a:r>
          </a:p>
          <a:p>
            <a:pPr lvl="1"/>
            <a:r>
              <a:rPr lang="en-GB" sz="1800" dirty="0">
                <a:solidFill>
                  <a:schemeClr val="tx2"/>
                </a:solidFill>
              </a:rPr>
              <a:t>Compatible with many different sensitivity models</a:t>
            </a:r>
          </a:p>
          <a:p>
            <a:pPr lvl="1"/>
            <a:r>
              <a:rPr lang="en-GB" sz="1800" dirty="0">
                <a:solidFill>
                  <a:schemeClr val="tx2"/>
                </a:solidFill>
              </a:rPr>
              <a:t>Sharp bounds for a variety of causal queries: CATE, distributional effects, mediation/ path analysis, interventional densities</a:t>
            </a:r>
          </a:p>
          <a:p>
            <a:pPr marL="407778" lvl="1" indent="0">
              <a:buNone/>
            </a:pPr>
            <a:endParaRPr lang="de-DE" sz="2043" dirty="0">
              <a:solidFill>
                <a:schemeClr val="tx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42466A-44D6-0C34-4FB5-969A5716E76B}"/>
              </a:ext>
            </a:extLst>
          </p:cNvPr>
          <p:cNvGrpSpPr/>
          <p:nvPr/>
        </p:nvGrpSpPr>
        <p:grpSpPr>
          <a:xfrm>
            <a:off x="2772618" y="4440795"/>
            <a:ext cx="6351748" cy="790090"/>
            <a:chOff x="3105761" y="5756752"/>
            <a:chExt cx="6351748" cy="790090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834B03B5-FAEC-CD97-4D6E-3DB0C452B1A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105761" y="5756752"/>
              <a:ext cx="6351748" cy="79009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FFFF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/>
                <a:t>Unified approach to causal sensitivity analysis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50CF3A35-877B-5115-EEBD-176829744E4D}"/>
                </a:ext>
              </a:extLst>
            </p:cNvPr>
            <p:cNvSpPr/>
            <p:nvPr/>
          </p:nvSpPr>
          <p:spPr>
            <a:xfrm>
              <a:off x="3222171" y="5990688"/>
              <a:ext cx="574766" cy="32221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1896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SCM framework</a:t>
            </a:r>
            <a:endParaRPr lang="de-DE" dirty="0">
              <a:latin typeface="+mn-lt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F25D477-4EE8-F9C2-6262-39075E2B4EC6}"/>
              </a:ext>
            </a:extLst>
          </p:cNvPr>
          <p:cNvGrpSpPr/>
          <p:nvPr/>
        </p:nvGrpSpPr>
        <p:grpSpPr>
          <a:xfrm>
            <a:off x="868673" y="1128808"/>
            <a:ext cx="9515066" cy="1594875"/>
            <a:chOff x="327732" y="3700028"/>
            <a:chExt cx="9515066" cy="1594875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ED8B006-324A-0D97-CCD5-ED8982303111}"/>
                </a:ext>
              </a:extLst>
            </p:cNvPr>
            <p:cNvGrpSpPr/>
            <p:nvPr/>
          </p:nvGrpSpPr>
          <p:grpSpPr>
            <a:xfrm>
              <a:off x="2524624" y="3700028"/>
              <a:ext cx="7318174" cy="1594875"/>
              <a:chOff x="2524624" y="3700028"/>
              <a:chExt cx="7318174" cy="1594875"/>
            </a:xfrm>
          </p:grpSpPr>
          <p:pic>
            <p:nvPicPr>
              <p:cNvPr id="17" name="Picture 13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261813DE-CD36-7964-045B-0D60127AB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2927" y="3700028"/>
                <a:ext cx="4380952" cy="676190"/>
              </a:xfrm>
              <a:prstGeom prst="rect">
                <a:avLst/>
              </a:prstGeom>
            </p:spPr>
          </p:pic>
          <p:pic>
            <p:nvPicPr>
              <p:cNvPr id="18" name="Picture 15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6C0BC35E-4B28-B271-FEDD-2E531E32E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8989" y="4470777"/>
                <a:ext cx="5123809" cy="676190"/>
              </a:xfrm>
              <a:prstGeom prst="rect">
                <a:avLst/>
              </a:prstGeom>
            </p:spPr>
          </p:pic>
          <p:sp>
            <p:nvSpPr>
              <p:cNvPr id="19" name="Rectangle 37">
                <a:extLst>
                  <a:ext uri="{FF2B5EF4-FFF2-40B4-BE49-F238E27FC236}">
                    <a16:creationId xmlns:a16="http://schemas.microsoft.com/office/drawing/2014/main" id="{239FAD88-5D76-EFDA-7607-C3577FA4730E}"/>
                  </a:ext>
                </a:extLst>
              </p:cNvPr>
              <p:cNvSpPr/>
              <p:nvPr/>
            </p:nvSpPr>
            <p:spPr>
              <a:xfrm>
                <a:off x="7955592" y="4175168"/>
                <a:ext cx="567350" cy="5075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Inhaltsplatzhalter 5">
                <a:extLst>
                  <a:ext uri="{FF2B5EF4-FFF2-40B4-BE49-F238E27FC236}">
                    <a16:creationId xmlns:a16="http://schemas.microsoft.com/office/drawing/2014/main" id="{86910133-ACD6-0503-5677-8B1E403290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4624" y="3856848"/>
                <a:ext cx="4545902" cy="1438055"/>
              </a:xfrm>
              <a:prstGeom prst="rect">
                <a:avLst/>
              </a:prstGeom>
            </p:spPr>
            <p:txBody>
              <a:bodyPr/>
              <a:lstStyle>
                <a:lvl1pPr marL="203890" indent="-203890" algn="l" defTabSz="815557" rtl="0" eaLnBrk="1" latinLnBrk="0" hangingPunct="1">
                  <a:lnSpc>
                    <a:spcPct val="90000"/>
                  </a:lnSpc>
                  <a:spcBef>
                    <a:spcPts val="892"/>
                  </a:spcBef>
                  <a:buFont typeface="Arial" panose="020B0604020202020204" pitchFamily="34" charset="0"/>
                  <a:buChar char="•"/>
                  <a:defRPr sz="24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>
                    <a:solidFill>
                      <a:schemeClr val="tx2"/>
                    </a:solidFill>
                  </a:rPr>
                  <a:t>Conditional:		 </a:t>
                </a:r>
              </a:p>
              <a:p>
                <a:endParaRPr lang="en-GB" sz="2000" dirty="0">
                  <a:solidFill>
                    <a:schemeClr val="tx2"/>
                  </a:solidFill>
                </a:endParaRPr>
              </a:p>
              <a:p>
                <a:r>
                  <a:rPr lang="en-GB" sz="2000" dirty="0">
                    <a:solidFill>
                      <a:schemeClr val="tx2"/>
                    </a:solidFill>
                  </a:rPr>
                  <a:t>Interventional:</a:t>
                </a:r>
                <a:endParaRPr lang="de-DE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22F8CFB-FFD8-E8AE-00D9-72EE14A6679F}"/>
                </a:ext>
              </a:extLst>
            </p:cNvPr>
            <p:cNvSpPr/>
            <p:nvPr/>
          </p:nvSpPr>
          <p:spPr>
            <a:xfrm>
              <a:off x="7770574" y="3798081"/>
              <a:ext cx="1018137" cy="4714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D85E47C6-43D4-3F7D-AA3F-1AA33BFC2DA1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27732" y="3745842"/>
              <a:ext cx="1866828" cy="1412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Conditional vs interventional distribution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263B81A-A606-3B42-40DF-F63E4B885981}"/>
                </a:ext>
              </a:extLst>
            </p:cNvPr>
            <p:cNvSpPr/>
            <p:nvPr/>
          </p:nvSpPr>
          <p:spPr>
            <a:xfrm>
              <a:off x="8873058" y="4570532"/>
              <a:ext cx="594780" cy="4714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6C3E60B-306E-9939-D793-9A5E0526BA30}"/>
              </a:ext>
            </a:extLst>
          </p:cNvPr>
          <p:cNvGrpSpPr/>
          <p:nvPr/>
        </p:nvGrpSpPr>
        <p:grpSpPr>
          <a:xfrm>
            <a:off x="3094656" y="3149227"/>
            <a:ext cx="7433622" cy="1806947"/>
            <a:chOff x="3094656" y="3149227"/>
            <a:chExt cx="7433622" cy="1806947"/>
          </a:xfrm>
        </p:grpSpPr>
        <p:sp>
          <p:nvSpPr>
            <p:cNvPr id="23" name="Inhaltsplatzhalter 5">
              <a:extLst>
                <a:ext uri="{FF2B5EF4-FFF2-40B4-BE49-F238E27FC236}">
                  <a16:creationId xmlns:a16="http://schemas.microsoft.com/office/drawing/2014/main" id="{F18AD0DB-EABB-56CF-B0AE-1DE16C3179FF}"/>
                </a:ext>
              </a:extLst>
            </p:cNvPr>
            <p:cNvSpPr txBox="1">
              <a:spLocks/>
            </p:cNvSpPr>
            <p:nvPr/>
          </p:nvSpPr>
          <p:spPr>
            <a:xfrm>
              <a:off x="3094656" y="3149227"/>
              <a:ext cx="7433622" cy="1806947"/>
            </a:xfrm>
            <a:prstGeom prst="rect">
              <a:avLst/>
            </a:prstGeom>
          </p:spPr>
          <p:txBody>
            <a:bodyPr/>
            <a:lstStyle>
              <a:lvl1pPr marL="203890" indent="-203890" algn="l" defTabSz="815557" rtl="0" eaLnBrk="1" latinLnBrk="0" hangingPunct="1">
                <a:lnSpc>
                  <a:spcPct val="90000"/>
                </a:lnSpc>
                <a:spcBef>
                  <a:spcPts val="892"/>
                </a:spcBef>
                <a:buFont typeface="Arial" panose="020B0604020202020204" pitchFamily="34" charset="0"/>
                <a:buChar char="•"/>
                <a:defRPr sz="24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11668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2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44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7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225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35003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2782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0560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58339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611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>
                  <a:solidFill>
                    <a:schemeClr val="tx2"/>
                  </a:solidFill>
                </a:rPr>
                <a:t>Functional assignment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We define</a:t>
              </a:r>
            </a:p>
          </p:txBody>
        </p:sp>
        <p:pic>
          <p:nvPicPr>
            <p:cNvPr id="26" name="Picture 18">
              <a:extLst>
                <a:ext uri="{FF2B5EF4-FFF2-40B4-BE49-F238E27FC236}">
                  <a16:creationId xmlns:a16="http://schemas.microsoft.com/office/drawing/2014/main" id="{CE1C7017-D40A-0036-60B8-4ACE1232E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1467" y="3199061"/>
              <a:ext cx="1600000" cy="304762"/>
            </a:xfrm>
            <a:prstGeom prst="rect">
              <a:avLst/>
            </a:prstGeom>
          </p:spPr>
        </p:pic>
        <p:pic>
          <p:nvPicPr>
            <p:cNvPr id="27" name="Picture 20">
              <a:extLst>
                <a:ext uri="{FF2B5EF4-FFF2-40B4-BE49-F238E27FC236}">
                  <a16:creationId xmlns:a16="http://schemas.microsoft.com/office/drawing/2014/main" id="{42678C7A-1C2E-E325-5ACA-5AF083D52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83204" y="3572088"/>
              <a:ext cx="1438095" cy="304762"/>
            </a:xfrm>
            <a:prstGeom prst="rect">
              <a:avLst/>
            </a:prstGeom>
          </p:spPr>
        </p:pic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AEA8E8D1-460C-F5C0-DE1E-F45FA406D3B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8673" y="3143879"/>
            <a:ext cx="1866828" cy="832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SCM framework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F29D91C-84BC-BC60-5507-E1FC45720EF7}"/>
              </a:ext>
            </a:extLst>
          </p:cNvPr>
          <p:cNvGrpSpPr/>
          <p:nvPr/>
        </p:nvGrpSpPr>
        <p:grpSpPr>
          <a:xfrm>
            <a:off x="8409536" y="2862545"/>
            <a:ext cx="2892332" cy="2060800"/>
            <a:chOff x="8121796" y="3199061"/>
            <a:chExt cx="2892332" cy="206080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C4259458-64D2-BA67-9424-F19155090E4B}"/>
                </a:ext>
              </a:extLst>
            </p:cNvPr>
            <p:cNvGrpSpPr/>
            <p:nvPr/>
          </p:nvGrpSpPr>
          <p:grpSpPr>
            <a:xfrm>
              <a:off x="8121796" y="3199061"/>
              <a:ext cx="2892332" cy="2060800"/>
              <a:chOff x="7632989" y="403125"/>
              <a:chExt cx="3339334" cy="2340573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FF06149A-4EFD-7563-80F0-AC26F37BA6F6}"/>
                  </a:ext>
                </a:extLst>
              </p:cNvPr>
              <p:cNvGrpSpPr/>
              <p:nvPr/>
            </p:nvGrpSpPr>
            <p:grpSpPr>
              <a:xfrm>
                <a:off x="7632989" y="403125"/>
                <a:ext cx="3339334" cy="2340573"/>
                <a:chOff x="3991378" y="898490"/>
                <a:chExt cx="3339334" cy="2340573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9688FF6D-6BA5-D10D-4B41-C7C40F906FEF}"/>
                    </a:ext>
                  </a:extLst>
                </p:cNvPr>
                <p:cNvSpPr/>
                <p:nvPr/>
              </p:nvSpPr>
              <p:spPr>
                <a:xfrm>
                  <a:off x="3991378" y="2384509"/>
                  <a:ext cx="876300" cy="85455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7D7BA55E-994F-D437-CE9D-F48C20F326EC}"/>
                    </a:ext>
                  </a:extLst>
                </p:cNvPr>
                <p:cNvSpPr/>
                <p:nvPr/>
              </p:nvSpPr>
              <p:spPr>
                <a:xfrm>
                  <a:off x="6454412" y="2384509"/>
                  <a:ext cx="876300" cy="85455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E1B87EC7-02C6-46E3-98EC-374A97343176}"/>
                    </a:ext>
                  </a:extLst>
                </p:cNvPr>
                <p:cNvSpPr/>
                <p:nvPr/>
              </p:nvSpPr>
              <p:spPr>
                <a:xfrm>
                  <a:off x="5222895" y="898490"/>
                  <a:ext cx="876300" cy="85455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29" name="Gerade Verbindung mit Pfeil 28">
                  <a:extLst>
                    <a:ext uri="{FF2B5EF4-FFF2-40B4-BE49-F238E27FC236}">
                      <a16:creationId xmlns:a16="http://schemas.microsoft.com/office/drawing/2014/main" id="{C3EA2F2A-281E-91B2-F46E-08A4BF267F3D}"/>
                    </a:ext>
                  </a:extLst>
                </p:cNvPr>
                <p:cNvCxnSpPr>
                  <a:stCxn id="24" idx="6"/>
                  <a:endCxn id="25" idx="2"/>
                </p:cNvCxnSpPr>
                <p:nvPr/>
              </p:nvCxnSpPr>
              <p:spPr>
                <a:xfrm>
                  <a:off x="4867678" y="2811786"/>
                  <a:ext cx="1586734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 Verbindung mit Pfeil 29">
                  <a:extLst>
                    <a:ext uri="{FF2B5EF4-FFF2-40B4-BE49-F238E27FC236}">
                      <a16:creationId xmlns:a16="http://schemas.microsoft.com/office/drawing/2014/main" id="{1EAE94D7-40D0-EC12-1C04-0A06DF720CBE}"/>
                    </a:ext>
                  </a:extLst>
                </p:cNvPr>
                <p:cNvCxnSpPr>
                  <a:cxnSpLocks/>
                  <a:stCxn id="28" idx="3"/>
                  <a:endCxn id="24" idx="7"/>
                </p:cNvCxnSpPr>
                <p:nvPr/>
              </p:nvCxnSpPr>
              <p:spPr>
                <a:xfrm flipH="1">
                  <a:off x="4739347" y="1627897"/>
                  <a:ext cx="611879" cy="88175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 Verbindung mit Pfeil 30">
                  <a:extLst>
                    <a:ext uri="{FF2B5EF4-FFF2-40B4-BE49-F238E27FC236}">
                      <a16:creationId xmlns:a16="http://schemas.microsoft.com/office/drawing/2014/main" id="{3F629A21-2476-C991-5F01-4925D65F9030}"/>
                    </a:ext>
                  </a:extLst>
                </p:cNvPr>
                <p:cNvCxnSpPr>
                  <a:cxnSpLocks/>
                  <a:stCxn id="28" idx="5"/>
                  <a:endCxn id="25" idx="1"/>
                </p:cNvCxnSpPr>
                <p:nvPr/>
              </p:nvCxnSpPr>
              <p:spPr>
                <a:xfrm>
                  <a:off x="5970864" y="1627897"/>
                  <a:ext cx="611879" cy="88175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5" name="Picture 28">
                <a:extLst>
                  <a:ext uri="{FF2B5EF4-FFF2-40B4-BE49-F238E27FC236}">
                    <a16:creationId xmlns:a16="http://schemas.microsoft.com/office/drawing/2014/main" id="{0A15B727-668E-741B-6AAB-1D571125F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7405" y="2194767"/>
                <a:ext cx="219048" cy="219048"/>
              </a:xfrm>
              <a:prstGeom prst="rect">
                <a:avLst/>
              </a:prstGeom>
            </p:spPr>
          </p:pic>
          <p:pic>
            <p:nvPicPr>
              <p:cNvPr id="16" name="Picture 25">
                <a:extLst>
                  <a:ext uri="{FF2B5EF4-FFF2-40B4-BE49-F238E27FC236}">
                    <a16:creationId xmlns:a16="http://schemas.microsoft.com/office/drawing/2014/main" id="{EA50C79E-86E8-4836-7F14-E8EF6ACFD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19887" y="2208572"/>
                <a:ext cx="228571" cy="209524"/>
              </a:xfrm>
              <a:prstGeom prst="rect">
                <a:avLst/>
              </a:prstGeom>
            </p:spPr>
          </p:pic>
          <p:pic>
            <p:nvPicPr>
              <p:cNvPr id="20" name="Picture 22">
                <a:extLst>
                  <a:ext uri="{FF2B5EF4-FFF2-40B4-BE49-F238E27FC236}">
                    <a16:creationId xmlns:a16="http://schemas.microsoft.com/office/drawing/2014/main" id="{8B79C036-71F2-F28D-E942-4C1403CE9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88370" y="725640"/>
                <a:ext cx="228571" cy="209524"/>
              </a:xfrm>
              <a:prstGeom prst="rect">
                <a:avLst/>
              </a:prstGeom>
            </p:spPr>
          </p:pic>
        </p:grp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AAC3ADF0-7749-4893-A627-85FA9E50B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59202" y="4479547"/>
              <a:ext cx="161905" cy="276190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CE6D45E-E800-5872-8615-B92D6B22D898}"/>
              </a:ext>
            </a:extLst>
          </p:cNvPr>
          <p:cNvGrpSpPr/>
          <p:nvPr/>
        </p:nvGrpSpPr>
        <p:grpSpPr>
          <a:xfrm>
            <a:off x="868673" y="4486574"/>
            <a:ext cx="7895662" cy="1591115"/>
            <a:chOff x="868673" y="4486574"/>
            <a:chExt cx="7895662" cy="1591115"/>
          </a:xfrm>
        </p:grpSpPr>
        <p:sp>
          <p:nvSpPr>
            <p:cNvPr id="35" name="Inhaltsplatzhalter 5">
              <a:extLst>
                <a:ext uri="{FF2B5EF4-FFF2-40B4-BE49-F238E27FC236}">
                  <a16:creationId xmlns:a16="http://schemas.microsoft.com/office/drawing/2014/main" id="{8B27D4F6-DA31-2897-3D2F-C7BCF7F623C1}"/>
                </a:ext>
              </a:extLst>
            </p:cNvPr>
            <p:cNvSpPr txBox="1">
              <a:spLocks/>
            </p:cNvSpPr>
            <p:nvPr/>
          </p:nvSpPr>
          <p:spPr>
            <a:xfrm>
              <a:off x="3065565" y="4632894"/>
              <a:ext cx="4545902" cy="1438055"/>
            </a:xfrm>
            <a:prstGeom prst="rect">
              <a:avLst/>
            </a:prstGeom>
          </p:spPr>
          <p:txBody>
            <a:bodyPr/>
            <a:lstStyle>
              <a:lvl1pPr marL="203890" indent="-203890" algn="l" defTabSz="815557" rtl="0" eaLnBrk="1" latinLnBrk="0" hangingPunct="1">
                <a:lnSpc>
                  <a:spcPct val="90000"/>
                </a:lnSpc>
                <a:spcBef>
                  <a:spcPts val="892"/>
                </a:spcBef>
                <a:buFont typeface="Arial" panose="020B0604020202020204" pitchFamily="34" charset="0"/>
                <a:buChar char="•"/>
                <a:defRPr sz="24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11668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2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44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7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225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35003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2782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0560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58339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611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>
                  <a:solidFill>
                    <a:schemeClr val="tx2"/>
                  </a:solidFill>
                </a:rPr>
                <a:t>Conditional:</a:t>
              </a:r>
            </a:p>
            <a:p>
              <a:pPr marL="0" indent="0">
                <a:buNone/>
              </a:pPr>
              <a:r>
                <a:rPr lang="en-GB" sz="2000" dirty="0">
                  <a:solidFill>
                    <a:schemeClr val="tx2"/>
                  </a:solidFill>
                </a:rPr>
                <a:t>		 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Interventional:</a:t>
              </a:r>
              <a:endParaRPr lang="de-DE" sz="2400" dirty="0">
                <a:solidFill>
                  <a:schemeClr val="tx2"/>
                </a:solidFill>
              </a:endParaRPr>
            </a:p>
          </p:txBody>
        </p:sp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44BDAD29-8C0D-3790-945F-698BC0828E6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868673" y="4486574"/>
              <a:ext cx="1866828" cy="1591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Distributions as push-forward</a:t>
              </a:r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9AE2D38-34B2-D95E-3E62-ACEBB97E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50049" y="5414632"/>
              <a:ext cx="3714286" cy="371429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BCCE52B7-4C54-BB93-02ED-77FE800E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87544" y="4615445"/>
              <a:ext cx="2733333" cy="390476"/>
            </a:xfrm>
            <a:prstGeom prst="rect">
              <a:avLst/>
            </a:prstGeom>
          </p:spPr>
        </p:pic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F2D8057-9951-68A7-7BEF-EDBECBD0F79A}"/>
                </a:ext>
              </a:extLst>
            </p:cNvPr>
            <p:cNvSpPr/>
            <p:nvPr/>
          </p:nvSpPr>
          <p:spPr>
            <a:xfrm>
              <a:off x="8014125" y="5359689"/>
              <a:ext cx="395411" cy="4714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BE133E75-E32C-F51E-4199-A3D9F0F5C04F}"/>
                </a:ext>
              </a:extLst>
            </p:cNvPr>
            <p:cNvSpPr/>
            <p:nvPr/>
          </p:nvSpPr>
          <p:spPr>
            <a:xfrm>
              <a:off x="6922343" y="4536765"/>
              <a:ext cx="531679" cy="4714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9239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+mn-lt"/>
              </a:rPr>
              <a:t>Bounding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as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probability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mass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transport</a:t>
            </a:r>
            <a:endParaRPr lang="de-DE" dirty="0">
              <a:latin typeface="+mn-lt"/>
            </a:endParaRPr>
          </a:p>
        </p:txBody>
      </p:sp>
      <p:pic>
        <p:nvPicPr>
          <p:cNvPr id="6" name="Picture 5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7260B958-AA0F-650A-05A8-361EDC68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67" y="2754121"/>
            <a:ext cx="9673446" cy="315936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4E64DFA-58EA-1863-8021-D557D582BDDC}"/>
              </a:ext>
            </a:extLst>
          </p:cNvPr>
          <p:cNvSpPr/>
          <p:nvPr/>
        </p:nvSpPr>
        <p:spPr>
          <a:xfrm>
            <a:off x="7821171" y="1633432"/>
            <a:ext cx="876300" cy="8545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DF6FDB1-6F93-9ACA-85BE-6431B45C4EC9}"/>
              </a:ext>
            </a:extLst>
          </p:cNvPr>
          <p:cNvSpPr/>
          <p:nvPr/>
        </p:nvSpPr>
        <p:spPr>
          <a:xfrm>
            <a:off x="2872958" y="1633432"/>
            <a:ext cx="876300" cy="8545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3F866E-7B8B-05D0-B8BA-DB519F2489B5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>
            <a:off x="3749258" y="2060709"/>
            <a:ext cx="4071913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25">
            <a:extLst>
              <a:ext uri="{FF2B5EF4-FFF2-40B4-BE49-F238E27FC236}">
                <a16:creationId xmlns:a16="http://schemas.microsoft.com/office/drawing/2014/main" id="{A919A8A0-2CAC-1776-ADAF-BB097A67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57" y="1961263"/>
            <a:ext cx="228571" cy="209524"/>
          </a:xfrm>
          <a:prstGeom prst="rect">
            <a:avLst/>
          </a:prstGeom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CE600F77-8A26-43A7-EA11-0863B2CD2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822" y="1953210"/>
            <a:ext cx="228571" cy="2095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3792343-E4BF-1C35-845E-7E7CB152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071" y="1677020"/>
            <a:ext cx="257143" cy="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27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Idea: 2 step procedure</a:t>
            </a:r>
            <a:endParaRPr lang="de-DE" dirty="0">
              <a:latin typeface="+mn-lt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663760B-29FB-3086-96BD-4A7573F8C80B}"/>
              </a:ext>
            </a:extLst>
          </p:cNvPr>
          <p:cNvGrpSpPr/>
          <p:nvPr/>
        </p:nvGrpSpPr>
        <p:grpSpPr>
          <a:xfrm>
            <a:off x="1006324" y="1114110"/>
            <a:ext cx="7895662" cy="1591115"/>
            <a:chOff x="868673" y="4486574"/>
            <a:chExt cx="7895662" cy="1591115"/>
          </a:xfrm>
        </p:grpSpPr>
        <p:sp>
          <p:nvSpPr>
            <p:cNvPr id="12" name="Inhaltsplatzhalter 5">
              <a:extLst>
                <a:ext uri="{FF2B5EF4-FFF2-40B4-BE49-F238E27FC236}">
                  <a16:creationId xmlns:a16="http://schemas.microsoft.com/office/drawing/2014/main" id="{F6FC2DAC-12BE-B1D1-F8B4-F121E2A27301}"/>
                </a:ext>
              </a:extLst>
            </p:cNvPr>
            <p:cNvSpPr txBox="1">
              <a:spLocks/>
            </p:cNvSpPr>
            <p:nvPr/>
          </p:nvSpPr>
          <p:spPr>
            <a:xfrm>
              <a:off x="3065565" y="4632894"/>
              <a:ext cx="4545902" cy="1438055"/>
            </a:xfrm>
            <a:prstGeom prst="rect">
              <a:avLst/>
            </a:prstGeom>
          </p:spPr>
          <p:txBody>
            <a:bodyPr/>
            <a:lstStyle>
              <a:lvl1pPr marL="203890" indent="-203890" algn="l" defTabSz="815557" rtl="0" eaLnBrk="1" latinLnBrk="0" hangingPunct="1">
                <a:lnSpc>
                  <a:spcPct val="90000"/>
                </a:lnSpc>
                <a:spcBef>
                  <a:spcPts val="892"/>
                </a:spcBef>
                <a:buFont typeface="Arial" panose="020B0604020202020204" pitchFamily="34" charset="0"/>
                <a:buChar char="•"/>
                <a:defRPr sz="24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11668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2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44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7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225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35003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2782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0560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58339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611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>
                  <a:solidFill>
                    <a:schemeClr val="tx2"/>
                  </a:solidFill>
                </a:rPr>
                <a:t>Conditional:</a:t>
              </a:r>
            </a:p>
            <a:p>
              <a:pPr marL="0" indent="0">
                <a:buNone/>
              </a:pPr>
              <a:r>
                <a:rPr lang="en-GB" sz="2000" dirty="0">
                  <a:solidFill>
                    <a:schemeClr val="tx2"/>
                  </a:solidFill>
                </a:rPr>
                <a:t>		 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Interventional:</a:t>
              </a:r>
              <a:endParaRPr lang="de-DE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3216A430-5179-40F3-BAF0-0183E0ED646D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868673" y="4486574"/>
              <a:ext cx="1866828" cy="1591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Distributions as push-forward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8F37796-EADD-42BC-D734-225767D6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0049" y="5414632"/>
              <a:ext cx="3714286" cy="37142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69AFC4D-FF55-2A50-31B0-D34BF29C9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7544" y="4615445"/>
              <a:ext cx="2733333" cy="390476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01A4F7C-07E4-B407-6068-1F2EE0156CB1}"/>
                </a:ext>
              </a:extLst>
            </p:cNvPr>
            <p:cNvSpPr/>
            <p:nvPr/>
          </p:nvSpPr>
          <p:spPr>
            <a:xfrm>
              <a:off x="8014125" y="5359689"/>
              <a:ext cx="395411" cy="4714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C868EC6-C26F-4756-255A-0DAAA4030AA1}"/>
                </a:ext>
              </a:extLst>
            </p:cNvPr>
            <p:cNvSpPr/>
            <p:nvPr/>
          </p:nvSpPr>
          <p:spPr>
            <a:xfrm>
              <a:off x="6922343" y="4536765"/>
              <a:ext cx="531679" cy="4714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9" name="Rectangle 3">
            <a:extLst>
              <a:ext uri="{FF2B5EF4-FFF2-40B4-BE49-F238E27FC236}">
                <a16:creationId xmlns:a16="http://schemas.microsoft.com/office/drawing/2014/main" id="{68710ADC-FAB4-D2B3-6B27-F36E1208CAC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06324" y="5037107"/>
            <a:ext cx="1866828" cy="13084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Theoretical guarantees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FEC57DD-CCD8-8E99-8889-5736FD55E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216" y="5064397"/>
            <a:ext cx="7448973" cy="110124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BA249BB-3F1A-0190-075E-9EAF9A2F299D}"/>
              </a:ext>
            </a:extLst>
          </p:cNvPr>
          <p:cNvGrpSpPr/>
          <p:nvPr/>
        </p:nvGrpSpPr>
        <p:grpSpPr>
          <a:xfrm>
            <a:off x="1006324" y="3065813"/>
            <a:ext cx="9868153" cy="1591115"/>
            <a:chOff x="1006324" y="3065813"/>
            <a:chExt cx="9868153" cy="1591115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CB850483-4BE9-01E4-FAD8-D2F712F9A384}"/>
                </a:ext>
              </a:extLst>
            </p:cNvPr>
            <p:cNvGrpSpPr/>
            <p:nvPr/>
          </p:nvGrpSpPr>
          <p:grpSpPr>
            <a:xfrm>
              <a:off x="1006324" y="3065813"/>
              <a:ext cx="9868153" cy="1591115"/>
              <a:chOff x="1006324" y="3065813"/>
              <a:chExt cx="9868153" cy="1591115"/>
            </a:xfrm>
          </p:grpSpPr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CDCE7432-0247-28AE-CFEB-291F93772176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006324" y="3065813"/>
                <a:ext cx="1866828" cy="1591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vert="horz" lIns="76200" tIns="76200" rIns="76200" bIns="76200" rtlCol="0" anchor="ctr" anchorCtr="0">
                <a:noAutofit/>
              </a:bodyPr>
              <a:lstStyle>
                <a:lvl1pPr marL="361950" lvl="0" indent="-361950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/>
                </a:lvl1pPr>
                <a:lvl2pPr marL="627063" lvl="1" indent="-265113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/>
                </a:lvl2pPr>
                <a:lvl3pPr marL="893763" lvl="2" indent="-266700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</a:lvl3pPr>
                <a:lvl4pPr marL="1077913" lvl="3" indent="-177800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4pPr>
                <a:lvl5pPr marL="1262063" lvl="4" indent="-184150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0" indent="0" algn="ctr">
                  <a:buNone/>
                </a:pPr>
                <a:r>
                  <a:rPr lang="en-US" sz="1600" b="1" dirty="0">
                    <a:solidFill>
                      <a:srgbClr val="202321"/>
                    </a:solidFill>
                  </a:rPr>
                  <a:t>Our approach</a:t>
                </a:r>
              </a:p>
            </p:txBody>
          </p:sp>
          <p:sp>
            <p:nvSpPr>
              <p:cNvPr id="25" name="Inhaltsplatzhalter 5">
                <a:extLst>
                  <a:ext uri="{FF2B5EF4-FFF2-40B4-BE49-F238E27FC236}">
                    <a16:creationId xmlns:a16="http://schemas.microsoft.com/office/drawing/2014/main" id="{00F9A6E7-39A2-A5C6-1A4B-2694A963CD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3215" y="3142342"/>
                <a:ext cx="7671262" cy="1438055"/>
              </a:xfrm>
              <a:prstGeom prst="rect">
                <a:avLst/>
              </a:prstGeom>
            </p:spPr>
            <p:txBody>
              <a:bodyPr/>
              <a:lstStyle>
                <a:lvl1pPr marL="203890" indent="-203890" algn="l" defTabSz="815557" rtl="0" eaLnBrk="1" latinLnBrk="0" hangingPunct="1">
                  <a:lnSpc>
                    <a:spcPct val="90000"/>
                  </a:lnSpc>
                  <a:spcBef>
                    <a:spcPts val="892"/>
                  </a:spcBef>
                  <a:buFont typeface="Arial" panose="020B0604020202020204" pitchFamily="34" charset="0"/>
                  <a:buChar char="•"/>
                  <a:defRPr sz="24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>
                    <a:solidFill>
                      <a:schemeClr val="tx2"/>
                    </a:solidFill>
                  </a:rPr>
                  <a:t>Step 1: Fix	       and       so that</a:t>
                </a:r>
              </a:p>
              <a:p>
                <a:pPr marL="0" indent="0">
                  <a:buNone/>
                </a:pPr>
                <a:r>
                  <a:rPr lang="en-GB" sz="2000" dirty="0">
                    <a:solidFill>
                      <a:schemeClr val="tx2"/>
                    </a:solidFill>
                  </a:rPr>
                  <a:t>		 </a:t>
                </a:r>
              </a:p>
              <a:p>
                <a:r>
                  <a:rPr lang="en-GB" sz="2000" dirty="0">
                    <a:solidFill>
                      <a:schemeClr val="tx2"/>
                    </a:solidFill>
                  </a:rPr>
                  <a:t>Step 2: Maximize upper bound	        </a:t>
                </a:r>
              </a:p>
              <a:p>
                <a:pPr marL="0" indent="0">
                  <a:buNone/>
                </a:pPr>
                <a:r>
                  <a:rPr lang="en-GB" sz="2000" dirty="0">
                    <a:solidFill>
                      <a:schemeClr val="tx2"/>
                    </a:solidFill>
                  </a:rPr>
                  <a:t>	    by optimizing over	     subject to sensitivity constraints </a:t>
                </a:r>
                <a:endParaRPr lang="de-DE" sz="2400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14DC46D5-674A-5251-9768-ED473C5D9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0596" y="3114747"/>
                <a:ext cx="2733333" cy="390476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CE6E0BB8-08FE-EF30-05AD-2E4C9D187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4731" y="3129608"/>
                <a:ext cx="514286" cy="276190"/>
              </a:xfrm>
              <a:prstGeom prst="rect">
                <a:avLst/>
              </a:prstGeom>
            </p:spPr>
          </p:pic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D30CD28B-A7A6-5491-B430-D41B832F8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7763" y="3172508"/>
                <a:ext cx="257143" cy="276190"/>
              </a:xfrm>
              <a:prstGeom prst="rect">
                <a:avLst/>
              </a:prstGeom>
            </p:spPr>
          </p:pic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D8F44F7D-111A-ACC3-23E2-712588FC8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2823" y="4312806"/>
                <a:ext cx="342857" cy="266667"/>
              </a:xfrm>
              <a:prstGeom prst="rect">
                <a:avLst/>
              </a:prstGeom>
            </p:spPr>
          </p:pic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4424CD4-4883-0EDB-FDC5-EB62FE81F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38846" y="3898599"/>
              <a:ext cx="2580952" cy="3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2675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Intuition</a:t>
            </a:r>
          </a:p>
        </p:txBody>
      </p:sp>
      <p:pic>
        <p:nvPicPr>
          <p:cNvPr id="6" name="Picture 5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7260B958-AA0F-650A-05A8-361EDC68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67" y="2754121"/>
            <a:ext cx="9673446" cy="3159369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1D2597-2DAF-E694-F519-06C0F3F64C68}"/>
              </a:ext>
            </a:extLst>
          </p:cNvPr>
          <p:cNvGrpSpPr/>
          <p:nvPr/>
        </p:nvGrpSpPr>
        <p:grpSpPr>
          <a:xfrm>
            <a:off x="2872958" y="1633432"/>
            <a:ext cx="5824513" cy="854554"/>
            <a:chOff x="2872958" y="1633432"/>
            <a:chExt cx="5824513" cy="854554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4E64DFA-58EA-1863-8021-D557D582BDDC}"/>
                </a:ext>
              </a:extLst>
            </p:cNvPr>
            <p:cNvSpPr/>
            <p:nvPr/>
          </p:nvSpPr>
          <p:spPr>
            <a:xfrm>
              <a:off x="7821171" y="1633432"/>
              <a:ext cx="876300" cy="85455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2DF6FDB1-6F93-9ACA-85BE-6431B45C4EC9}"/>
                </a:ext>
              </a:extLst>
            </p:cNvPr>
            <p:cNvSpPr/>
            <p:nvPr/>
          </p:nvSpPr>
          <p:spPr>
            <a:xfrm>
              <a:off x="2872958" y="1633432"/>
              <a:ext cx="876300" cy="85455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863F866E-7B8B-05D0-B8BA-DB519F2489B5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3749258" y="2060709"/>
              <a:ext cx="40719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25">
              <a:extLst>
                <a:ext uri="{FF2B5EF4-FFF2-40B4-BE49-F238E27FC236}">
                  <a16:creationId xmlns:a16="http://schemas.microsoft.com/office/drawing/2014/main" id="{A919A8A0-2CAC-1776-ADAF-BB097A67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4757" y="1961263"/>
              <a:ext cx="228571" cy="209524"/>
            </a:xfrm>
            <a:prstGeom prst="rect">
              <a:avLst/>
            </a:prstGeom>
          </p:spPr>
        </p:pic>
        <p:pic>
          <p:nvPicPr>
            <p:cNvPr id="9" name="Picture 22">
              <a:extLst>
                <a:ext uri="{FF2B5EF4-FFF2-40B4-BE49-F238E27FC236}">
                  <a16:creationId xmlns:a16="http://schemas.microsoft.com/office/drawing/2014/main" id="{CE600F77-8A26-43A7-EA11-0863B2CD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6822" y="1953210"/>
              <a:ext cx="228571" cy="209524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73792343-E4BF-1C35-845E-7E7CB152C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8071" y="1677020"/>
              <a:ext cx="257143" cy="2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19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1A2E3-3E4C-4AE2-B42D-5F559DEB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140" y="1794747"/>
            <a:ext cx="7200000" cy="1418469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  <a:latin typeface="+mn-lt"/>
              </a:rPr>
              <a:t>Agenda</a:t>
            </a:r>
            <a:br>
              <a:rPr lang="de-DE" dirty="0"/>
            </a:b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A72A0-A89A-73C2-FCEE-47F7C981717D}"/>
              </a:ext>
            </a:extLst>
          </p:cNvPr>
          <p:cNvSpPr txBox="1"/>
          <p:nvPr/>
        </p:nvSpPr>
        <p:spPr>
          <a:xfrm>
            <a:off x="698767" y="2503981"/>
            <a:ext cx="67818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Introduction to causal sensitivity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Novel approach for deriving sharp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/>
                </a:solidFill>
              </a:rPr>
              <a:t>Closed-form solutions for special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Neural generative models for sensitivity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Counterfactuals</a:t>
            </a:r>
          </a:p>
        </p:txBody>
      </p:sp>
    </p:spTree>
    <p:extLst>
      <p:ext uri="{BB962C8B-B14F-4D97-AF65-F5344CB8AC3E}">
        <p14:creationId xmlns:p14="http://schemas.microsoft.com/office/powerpoint/2010/main" val="1804574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18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Bounds </a:t>
            </a:r>
            <a:r>
              <a:rPr lang="de-DE" dirty="0" err="1">
                <a:latin typeface="+mn-lt"/>
              </a:rPr>
              <a:t>for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the</a:t>
            </a:r>
            <a:r>
              <a:rPr lang="de-DE" dirty="0">
                <a:latin typeface="+mn-lt"/>
              </a:rPr>
              <a:t> marginal </a:t>
            </a:r>
            <a:r>
              <a:rPr lang="de-DE" dirty="0" err="1">
                <a:latin typeface="+mn-lt"/>
              </a:rPr>
              <a:t>sensitivity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model</a:t>
            </a:r>
            <a:r>
              <a:rPr lang="de-DE" dirty="0">
                <a:latin typeface="+mn-lt"/>
              </a:rPr>
              <a:t> (MSM)</a:t>
            </a:r>
          </a:p>
        </p:txBody>
      </p:sp>
      <p:pic>
        <p:nvPicPr>
          <p:cNvPr id="6" name="Picture 5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7260B958-AA0F-650A-05A8-361EDC68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9" y="2170787"/>
            <a:ext cx="9673446" cy="3159369"/>
          </a:xfrm>
          <a:prstGeom prst="rect">
            <a:avLst/>
          </a:prstGeom>
        </p:spPr>
      </p:pic>
      <p:pic>
        <p:nvPicPr>
          <p:cNvPr id="4" name="Picture 24">
            <a:extLst>
              <a:ext uri="{FF2B5EF4-FFF2-40B4-BE49-F238E27FC236}">
                <a16:creationId xmlns:a16="http://schemas.microsoft.com/office/drawing/2014/main" id="{F329148F-64A4-2DF3-9BA1-3D32E1E76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405" y="5463125"/>
            <a:ext cx="7180952" cy="723810"/>
          </a:xfrm>
          <a:prstGeom prst="rect">
            <a:avLst/>
          </a:prstGeom>
        </p:spPr>
      </p:pic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D948BE9-240C-117C-2D54-35D3845C85CF}"/>
              </a:ext>
            </a:extLst>
          </p:cNvPr>
          <p:cNvSpPr txBox="1">
            <a:spLocks/>
          </p:cNvSpPr>
          <p:nvPr/>
        </p:nvSpPr>
        <p:spPr>
          <a:xfrm>
            <a:off x="446400" y="5552602"/>
            <a:ext cx="3231902" cy="2428196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tx2"/>
                </a:solidFill>
              </a:rPr>
              <a:t>Maximally “right shifted” distribution:</a:t>
            </a:r>
            <a:endParaRPr lang="de-DE" sz="2000" dirty="0">
              <a:solidFill>
                <a:schemeClr val="tx2"/>
              </a:solidFill>
            </a:endParaRPr>
          </a:p>
        </p:txBody>
      </p:sp>
      <p:pic>
        <p:nvPicPr>
          <p:cNvPr id="10" name="Picture 1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06C9FF3-7933-774A-F41A-43C079F79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058" y="1170701"/>
            <a:ext cx="2495238" cy="714286"/>
          </a:xfrm>
          <a:prstGeom prst="rect">
            <a:avLst/>
          </a:prstGeom>
        </p:spPr>
      </p:pic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0BA65E2D-60F7-DB69-584A-14175FA7CBD2}"/>
              </a:ext>
            </a:extLst>
          </p:cNvPr>
          <p:cNvSpPr txBox="1">
            <a:spLocks/>
          </p:cNvSpPr>
          <p:nvPr/>
        </p:nvSpPr>
        <p:spPr>
          <a:xfrm>
            <a:off x="446400" y="1344636"/>
            <a:ext cx="3231902" cy="2428196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tx2"/>
                </a:solidFill>
              </a:rPr>
              <a:t>MSM:</a:t>
            </a:r>
            <a:endParaRPr lang="de-DE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6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MSM bounds in more general settings</a:t>
            </a:r>
            <a:endParaRPr lang="de-DE" dirty="0">
              <a:latin typeface="+mn-lt"/>
            </a:endParaRP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89B94342-E706-9EA5-EAC4-DB4631AFD18A}"/>
              </a:ext>
            </a:extLst>
          </p:cNvPr>
          <p:cNvSpPr txBox="1">
            <a:spLocks/>
          </p:cNvSpPr>
          <p:nvPr/>
        </p:nvSpPr>
        <p:spPr>
          <a:xfrm>
            <a:off x="709308" y="1081330"/>
            <a:ext cx="7163241" cy="4695339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tx2"/>
                </a:solidFill>
              </a:rPr>
              <a:t>Basic idea extends to more general settings (details in paper):</a:t>
            </a:r>
          </a:p>
          <a:p>
            <a:pPr lvl="1"/>
            <a:r>
              <a:rPr lang="en-GB" sz="1800" dirty="0">
                <a:solidFill>
                  <a:schemeClr val="tx2"/>
                </a:solidFill>
              </a:rPr>
              <a:t>Observed confounders </a:t>
            </a:r>
          </a:p>
          <a:p>
            <a:pPr lvl="1"/>
            <a:r>
              <a:rPr lang="en-GB" sz="1800" dirty="0">
                <a:solidFill>
                  <a:schemeClr val="tx2"/>
                </a:solidFill>
              </a:rPr>
              <a:t>(Multiple) discrete mediators</a:t>
            </a:r>
          </a:p>
          <a:p>
            <a:pPr lvl="1"/>
            <a:r>
              <a:rPr lang="en-GB" sz="1800" dirty="0">
                <a:solidFill>
                  <a:schemeClr val="tx2"/>
                </a:solidFill>
              </a:rPr>
              <a:t>Arbitrary (multidimensional) unobserved confounders</a:t>
            </a:r>
          </a:p>
          <a:p>
            <a:r>
              <a:rPr lang="en-GB" sz="2000" dirty="0">
                <a:solidFill>
                  <a:schemeClr val="tx2"/>
                </a:solidFill>
              </a:rPr>
              <a:t>For binary treatments and (conditional) average treatment effects, we obtain the same bounds as Dorn and Guo (2023)</a:t>
            </a:r>
            <a:r>
              <a:rPr lang="en-GB" sz="2000" baseline="30000" dirty="0">
                <a:solidFill>
                  <a:schemeClr val="tx2"/>
                </a:solidFill>
              </a:rPr>
              <a:t>2</a:t>
            </a:r>
          </a:p>
          <a:p>
            <a:pPr lvl="1"/>
            <a:r>
              <a:rPr lang="en-GB" sz="1800" dirty="0">
                <a:solidFill>
                  <a:schemeClr val="tx2"/>
                </a:solidFill>
              </a:rPr>
              <a:t>They proved optimality by applying the </a:t>
            </a:r>
            <a:r>
              <a:rPr lang="en-GB" sz="1800" dirty="0" err="1">
                <a:solidFill>
                  <a:schemeClr val="tx2"/>
                </a:solidFill>
              </a:rPr>
              <a:t>Neyman</a:t>
            </a:r>
            <a:r>
              <a:rPr lang="en-GB" sz="1800" dirty="0">
                <a:solidFill>
                  <a:schemeClr val="tx2"/>
                </a:solidFill>
              </a:rPr>
              <a:t>-Pearson Lemma from statistical testing 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7AB34-9EF9-352C-873B-2BBBDFA7048F}"/>
              </a:ext>
            </a:extLst>
          </p:cNvPr>
          <p:cNvSpPr txBox="1"/>
          <p:nvPr/>
        </p:nvSpPr>
        <p:spPr>
          <a:xfrm>
            <a:off x="211268" y="6441845"/>
            <a:ext cx="109966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/>
                </a:solidFill>
              </a:rPr>
              <a:t>2.  J. Dorn and K. Guo, </a:t>
            </a:r>
            <a:r>
              <a:rPr lang="en-GB" sz="1100" b="0" i="0" dirty="0">
                <a:solidFill>
                  <a:schemeClr val="tx2"/>
                </a:solidFill>
                <a:effectLst/>
              </a:rPr>
              <a:t>Sharp sensitivity analysis for inverse propensity weighting via quantile balancing</a:t>
            </a:r>
            <a:r>
              <a:rPr lang="en-GB" sz="1100" dirty="0">
                <a:solidFill>
                  <a:schemeClr val="tx2"/>
                </a:solidFill>
              </a:rPr>
              <a:t>. Journal of the American Statistical Association (2023)</a:t>
            </a:r>
            <a:endParaRPr lang="de-DE" sz="11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4F4059-2919-1A3B-2081-7C6B7FB7D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549" y="1065917"/>
            <a:ext cx="3560481" cy="41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9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About </a:t>
            </a:r>
            <a:r>
              <a:rPr lang="de-DE" dirty="0" err="1">
                <a:latin typeface="+mn-lt"/>
              </a:rPr>
              <a:t>me</a:t>
            </a:r>
            <a:endParaRPr lang="de-DE" dirty="0">
              <a:latin typeface="+mn-lt"/>
            </a:endParaRPr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FF559171-3D25-75B9-76DD-BAECC04BCB33}"/>
              </a:ext>
            </a:extLst>
          </p:cNvPr>
          <p:cNvSpPr txBox="1">
            <a:spLocks/>
          </p:cNvSpPr>
          <p:nvPr/>
        </p:nvSpPr>
        <p:spPr>
          <a:xfrm>
            <a:off x="891099" y="3177396"/>
            <a:ext cx="9941808" cy="4026379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2"/>
                </a:solidFill>
              </a:rPr>
              <a:t>Second year PhD student in Causal inference &amp; Machine learning</a:t>
            </a:r>
          </a:p>
          <a:p>
            <a:r>
              <a:rPr lang="en-GB" sz="2400" dirty="0">
                <a:solidFill>
                  <a:schemeClr val="tx2"/>
                </a:solidFill>
              </a:rPr>
              <a:t>Research interests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Treatment effect estimation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Off-policy learning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(Causal) algorithmic fairness</a:t>
            </a:r>
          </a:p>
          <a:p>
            <a:pPr lvl="1"/>
            <a:r>
              <a:rPr lang="en-GB" sz="2000" b="1" dirty="0">
                <a:solidFill>
                  <a:schemeClr val="tx2"/>
                </a:solidFill>
              </a:rPr>
              <a:t>Partial identification &amp; sensitivity analysis</a:t>
            </a:r>
          </a:p>
          <a:p>
            <a:r>
              <a:rPr lang="en-GB" sz="2400" dirty="0">
                <a:solidFill>
                  <a:schemeClr val="tx2"/>
                </a:solidFill>
              </a:rPr>
              <a:t>Work published at ICML, ICLR, AAAI</a:t>
            </a:r>
          </a:p>
          <a:p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80E2CCBB-268B-88FB-2CF8-D6986C395CE3}"/>
              </a:ext>
            </a:extLst>
          </p:cNvPr>
          <p:cNvSpPr txBox="1">
            <a:spLocks/>
          </p:cNvSpPr>
          <p:nvPr/>
        </p:nvSpPr>
        <p:spPr>
          <a:xfrm>
            <a:off x="300550" y="5951007"/>
            <a:ext cx="9941808" cy="1221497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i="1" dirty="0">
              <a:solidFill>
                <a:schemeClr val="tx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C8A3F9-5041-F9B6-DD39-3B466A7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319" y="793543"/>
            <a:ext cx="2189361" cy="210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results: synthetic data</a:t>
            </a:r>
          </a:p>
        </p:txBody>
      </p:sp>
      <p:pic>
        <p:nvPicPr>
          <p:cNvPr id="7" name="Picture 6" descr="A picture containing sketch, white, design, art&#10;&#10;Description automatically generated">
            <a:extLst>
              <a:ext uri="{FF2B5EF4-FFF2-40B4-BE49-F238E27FC236}">
                <a16:creationId xmlns:a16="http://schemas.microsoft.com/office/drawing/2014/main" id="{439DB91C-03BA-D0C6-F760-84F02BCF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589" y="1105989"/>
            <a:ext cx="6876335" cy="1745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01A03-2FFE-FD6A-9309-188B777C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264" y="2851814"/>
            <a:ext cx="7123660" cy="35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75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21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on real-world data: Covid-19 pandemic in Switzerland</a:t>
            </a:r>
          </a:p>
        </p:txBody>
      </p:sp>
      <p:pic>
        <p:nvPicPr>
          <p:cNvPr id="9" name="Picture 8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1EE8CAF9-00E5-C82E-9F3B-7A5C57CD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301" y="1754336"/>
            <a:ext cx="4319459" cy="3239594"/>
          </a:xfrm>
          <a:prstGeom prst="rect">
            <a:avLst/>
          </a:prstGeom>
        </p:spPr>
      </p:pic>
      <p:pic>
        <p:nvPicPr>
          <p:cNvPr id="11" name="Picture 10" descr="A group of circles with letters&#10;&#10;Description automatically generated with low confidence">
            <a:extLst>
              <a:ext uri="{FF2B5EF4-FFF2-40B4-BE49-F238E27FC236}">
                <a16:creationId xmlns:a16="http://schemas.microsoft.com/office/drawing/2014/main" id="{E19AE015-15C7-40A0-E427-D2824AF9A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687" y="1988073"/>
            <a:ext cx="2851649" cy="2650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5AE55E-1455-47ED-ACBB-82FF723610D2}"/>
              </a:ext>
            </a:extLst>
          </p:cNvPr>
          <p:cNvSpPr txBox="1"/>
          <p:nvPr/>
        </p:nvSpPr>
        <p:spPr>
          <a:xfrm>
            <a:off x="4819810" y="3050968"/>
            <a:ext cx="1102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Infection rate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248C2-9DA9-7C8A-C0B1-E3A665771FE9}"/>
              </a:ext>
            </a:extLst>
          </p:cNvPr>
          <p:cNvSpPr txBox="1"/>
          <p:nvPr/>
        </p:nvSpPr>
        <p:spPr>
          <a:xfrm>
            <a:off x="874828" y="2912469"/>
            <a:ext cx="984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Stay-at-home order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A8A4E-DF83-3A8F-8A9C-D222FDA37696}"/>
              </a:ext>
            </a:extLst>
          </p:cNvPr>
          <p:cNvSpPr txBox="1"/>
          <p:nvPr/>
        </p:nvSpPr>
        <p:spPr>
          <a:xfrm>
            <a:off x="3112545" y="2543137"/>
            <a:ext cx="110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Mobility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2CDFCC-F91A-7E1B-9070-4E6860EC3D47}"/>
              </a:ext>
            </a:extLst>
          </p:cNvPr>
          <p:cNvSpPr txBox="1"/>
          <p:nvPr/>
        </p:nvSpPr>
        <p:spPr>
          <a:xfrm>
            <a:off x="2252380" y="1586309"/>
            <a:ext cx="110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Canton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3DA05-3BFE-8249-BC7B-7204FD7DDB76}"/>
              </a:ext>
            </a:extLst>
          </p:cNvPr>
          <p:cNvSpPr txBox="1"/>
          <p:nvPr/>
        </p:nvSpPr>
        <p:spPr>
          <a:xfrm>
            <a:off x="7082438" y="1557890"/>
            <a:ext cx="316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Average natural direct effect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857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1A2E3-3E4C-4AE2-B42D-5F559DEB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140" y="1794747"/>
            <a:ext cx="7200000" cy="1418469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  <a:latin typeface="+mn-lt"/>
              </a:rPr>
              <a:t>Agenda</a:t>
            </a:r>
            <a:br>
              <a:rPr lang="de-DE" dirty="0"/>
            </a:b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A72A0-A89A-73C2-FCEE-47F7C981717D}"/>
              </a:ext>
            </a:extLst>
          </p:cNvPr>
          <p:cNvSpPr txBox="1"/>
          <p:nvPr/>
        </p:nvSpPr>
        <p:spPr>
          <a:xfrm>
            <a:off x="698767" y="2503981"/>
            <a:ext cx="67818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Introduction to causal sensitivity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Novel approach for deriving sharp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Closed-form solutions for special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/>
                </a:solidFill>
              </a:rPr>
              <a:t>Neural generative models for sensitivity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Counterfactuals</a:t>
            </a:r>
          </a:p>
        </p:txBody>
      </p:sp>
    </p:spTree>
    <p:extLst>
      <p:ext uri="{BB962C8B-B14F-4D97-AF65-F5344CB8AC3E}">
        <p14:creationId xmlns:p14="http://schemas.microsoft.com/office/powerpoint/2010/main" val="215087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+mn-lt"/>
              </a:rPr>
              <a:t>Related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work</a:t>
            </a:r>
            <a:r>
              <a:rPr lang="de-DE" dirty="0">
                <a:latin typeface="+mn-lt"/>
              </a:rPr>
              <a:t>/ </a:t>
            </a:r>
            <a:r>
              <a:rPr lang="de-DE" dirty="0" err="1">
                <a:latin typeface="+mn-lt"/>
              </a:rPr>
              <a:t>contribution</a:t>
            </a:r>
            <a:endParaRPr lang="de-DE" dirty="0">
              <a:latin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1D1CE-39F1-59E6-B326-5EC17081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66" y="1724526"/>
            <a:ext cx="8903268" cy="379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+mn-lt"/>
              </a:rPr>
              <a:t>Neural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causal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sensitivity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analysis</a:t>
            </a:r>
            <a:endParaRPr lang="de-DE" dirty="0">
              <a:latin typeface="+mn-lt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3F4D343-0BB1-7F6D-2A96-F7B61B669812}"/>
              </a:ext>
            </a:extLst>
          </p:cNvPr>
          <p:cNvGrpSpPr/>
          <p:nvPr/>
        </p:nvGrpSpPr>
        <p:grpSpPr>
          <a:xfrm>
            <a:off x="9480221" y="329088"/>
            <a:ext cx="2216604" cy="1494345"/>
            <a:chOff x="8121796" y="3199061"/>
            <a:chExt cx="2892332" cy="206080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07E29C10-8D18-8A9C-AFEA-67A657F4A284}"/>
                </a:ext>
              </a:extLst>
            </p:cNvPr>
            <p:cNvGrpSpPr/>
            <p:nvPr/>
          </p:nvGrpSpPr>
          <p:grpSpPr>
            <a:xfrm>
              <a:off x="8121796" y="3199061"/>
              <a:ext cx="2892332" cy="2060800"/>
              <a:chOff x="7632989" y="403125"/>
              <a:chExt cx="3339334" cy="2340573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BC902737-F9CF-BDB8-EFDA-8C0B64BC8260}"/>
                  </a:ext>
                </a:extLst>
              </p:cNvPr>
              <p:cNvGrpSpPr/>
              <p:nvPr/>
            </p:nvGrpSpPr>
            <p:grpSpPr>
              <a:xfrm>
                <a:off x="7632989" y="403125"/>
                <a:ext cx="3339334" cy="2340573"/>
                <a:chOff x="3991378" y="898490"/>
                <a:chExt cx="3339334" cy="2340573"/>
              </a:xfrm>
            </p:grpSpPr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3958946E-8585-1986-3206-E68FCA91D4BC}"/>
                    </a:ext>
                  </a:extLst>
                </p:cNvPr>
                <p:cNvSpPr/>
                <p:nvPr/>
              </p:nvSpPr>
              <p:spPr>
                <a:xfrm>
                  <a:off x="3991378" y="2384509"/>
                  <a:ext cx="876300" cy="85455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08925647-64DC-BA79-B55C-C9AB965D40B6}"/>
                    </a:ext>
                  </a:extLst>
                </p:cNvPr>
                <p:cNvSpPr/>
                <p:nvPr/>
              </p:nvSpPr>
              <p:spPr>
                <a:xfrm>
                  <a:off x="6454412" y="2384509"/>
                  <a:ext cx="876300" cy="85455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01F4A828-C360-4C6A-7849-EB72BBA1880C}"/>
                    </a:ext>
                  </a:extLst>
                </p:cNvPr>
                <p:cNvSpPr/>
                <p:nvPr/>
              </p:nvSpPr>
              <p:spPr>
                <a:xfrm>
                  <a:off x="5222895" y="898490"/>
                  <a:ext cx="876300" cy="85455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22" name="Gerade Verbindung mit Pfeil 21">
                  <a:extLst>
                    <a:ext uri="{FF2B5EF4-FFF2-40B4-BE49-F238E27FC236}">
                      <a16:creationId xmlns:a16="http://schemas.microsoft.com/office/drawing/2014/main" id="{C6CEB576-57D1-C131-108F-C2E6B5E1F1D4}"/>
                    </a:ext>
                  </a:extLst>
                </p:cNvPr>
                <p:cNvCxnSpPr>
                  <a:stCxn id="19" idx="6"/>
                  <a:endCxn id="20" idx="2"/>
                </p:cNvCxnSpPr>
                <p:nvPr/>
              </p:nvCxnSpPr>
              <p:spPr>
                <a:xfrm>
                  <a:off x="4867678" y="2811786"/>
                  <a:ext cx="1586734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Gerade Verbindung mit Pfeil 22">
                  <a:extLst>
                    <a:ext uri="{FF2B5EF4-FFF2-40B4-BE49-F238E27FC236}">
                      <a16:creationId xmlns:a16="http://schemas.microsoft.com/office/drawing/2014/main" id="{13799D5F-981B-8F56-F859-01DAB7B89840}"/>
                    </a:ext>
                  </a:extLst>
                </p:cNvPr>
                <p:cNvCxnSpPr>
                  <a:cxnSpLocks/>
                  <a:stCxn id="21" idx="3"/>
                  <a:endCxn id="19" idx="7"/>
                </p:cNvCxnSpPr>
                <p:nvPr/>
              </p:nvCxnSpPr>
              <p:spPr>
                <a:xfrm flipH="1">
                  <a:off x="4739347" y="1627897"/>
                  <a:ext cx="611879" cy="88175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 Verbindung mit Pfeil 23">
                  <a:extLst>
                    <a:ext uri="{FF2B5EF4-FFF2-40B4-BE49-F238E27FC236}">
                      <a16:creationId xmlns:a16="http://schemas.microsoft.com/office/drawing/2014/main" id="{DBC90D55-DCC1-97DF-E82E-121AD6C5A45D}"/>
                    </a:ext>
                  </a:extLst>
                </p:cNvPr>
                <p:cNvCxnSpPr>
                  <a:cxnSpLocks/>
                  <a:stCxn id="21" idx="5"/>
                  <a:endCxn id="20" idx="1"/>
                </p:cNvCxnSpPr>
                <p:nvPr/>
              </p:nvCxnSpPr>
              <p:spPr>
                <a:xfrm>
                  <a:off x="5970864" y="1627897"/>
                  <a:ext cx="611879" cy="88175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" name="Picture 28">
                <a:extLst>
                  <a:ext uri="{FF2B5EF4-FFF2-40B4-BE49-F238E27FC236}">
                    <a16:creationId xmlns:a16="http://schemas.microsoft.com/office/drawing/2014/main" id="{E2174745-B4CD-E63B-DB4A-EF340E86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7405" y="2194767"/>
                <a:ext cx="219048" cy="219048"/>
              </a:xfrm>
              <a:prstGeom prst="rect">
                <a:avLst/>
              </a:prstGeom>
            </p:spPr>
          </p:pic>
          <p:pic>
            <p:nvPicPr>
              <p:cNvPr id="17" name="Picture 25">
                <a:extLst>
                  <a:ext uri="{FF2B5EF4-FFF2-40B4-BE49-F238E27FC236}">
                    <a16:creationId xmlns:a16="http://schemas.microsoft.com/office/drawing/2014/main" id="{70B3FC1F-3841-54CB-AEC7-4B6997ADD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19887" y="2208572"/>
                <a:ext cx="228571" cy="209524"/>
              </a:xfrm>
              <a:prstGeom prst="rect">
                <a:avLst/>
              </a:prstGeom>
            </p:spPr>
          </p:pic>
          <p:pic>
            <p:nvPicPr>
              <p:cNvPr id="18" name="Picture 22">
                <a:extLst>
                  <a:ext uri="{FF2B5EF4-FFF2-40B4-BE49-F238E27FC236}">
                    <a16:creationId xmlns:a16="http://schemas.microsoft.com/office/drawing/2014/main" id="{7B64AACB-743A-C06C-2B45-A10EDEEFB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88370" y="725640"/>
                <a:ext cx="228571" cy="209524"/>
              </a:xfrm>
              <a:prstGeom prst="rect">
                <a:avLst/>
              </a:prstGeom>
            </p:spPr>
          </p:pic>
        </p:grp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D730A13-6527-902D-7396-DFA776491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59202" y="4479547"/>
              <a:ext cx="161905" cy="27619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7F50C19-5032-68E3-F28C-7548D8E61692}"/>
              </a:ext>
            </a:extLst>
          </p:cNvPr>
          <p:cNvGrpSpPr/>
          <p:nvPr/>
        </p:nvGrpSpPr>
        <p:grpSpPr>
          <a:xfrm>
            <a:off x="720370" y="1837885"/>
            <a:ext cx="10394779" cy="1591115"/>
            <a:chOff x="1006324" y="3065813"/>
            <a:chExt cx="10394779" cy="159111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EA3638F-9B44-A381-8407-847DEB17F7D6}"/>
                </a:ext>
              </a:extLst>
            </p:cNvPr>
            <p:cNvGrpSpPr/>
            <p:nvPr/>
          </p:nvGrpSpPr>
          <p:grpSpPr>
            <a:xfrm>
              <a:off x="1006324" y="3065813"/>
              <a:ext cx="10394779" cy="1591115"/>
              <a:chOff x="1006324" y="3065813"/>
              <a:chExt cx="10394779" cy="1591115"/>
            </a:xfrm>
          </p:grpSpPr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EA1E8207-B382-5166-1FCB-A16B1C11D215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006324" y="3065813"/>
                <a:ext cx="1866828" cy="1591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vert="horz" lIns="76200" tIns="76200" rIns="76200" bIns="76200" rtlCol="0" anchor="ctr" anchorCtr="0">
                <a:noAutofit/>
              </a:bodyPr>
              <a:lstStyle>
                <a:lvl1pPr marL="361950" lvl="0" indent="-361950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/>
                </a:lvl1pPr>
                <a:lvl2pPr marL="627063" lvl="1" indent="-265113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/>
                </a:lvl2pPr>
                <a:lvl3pPr marL="893763" lvl="2" indent="-266700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</a:lvl3pPr>
                <a:lvl4pPr marL="1077913" lvl="3" indent="-177800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4pPr>
                <a:lvl5pPr marL="1262063" lvl="4" indent="-184150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0" indent="0" algn="ctr">
                  <a:buNone/>
                </a:pPr>
                <a:r>
                  <a:rPr lang="en-US" sz="1600" b="1" dirty="0">
                    <a:solidFill>
                      <a:srgbClr val="202321"/>
                    </a:solidFill>
                  </a:rPr>
                  <a:t>General 2-step procedure</a:t>
                </a:r>
              </a:p>
            </p:txBody>
          </p:sp>
          <p:sp>
            <p:nvSpPr>
              <p:cNvPr id="29" name="Inhaltsplatzhalter 5">
                <a:extLst>
                  <a:ext uri="{FF2B5EF4-FFF2-40B4-BE49-F238E27FC236}">
                    <a16:creationId xmlns:a16="http://schemas.microsoft.com/office/drawing/2014/main" id="{81DAD8D8-341B-8282-406E-D018BB00C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3215" y="3142342"/>
                <a:ext cx="8197888" cy="1438055"/>
              </a:xfrm>
              <a:prstGeom prst="rect">
                <a:avLst/>
              </a:prstGeom>
            </p:spPr>
            <p:txBody>
              <a:bodyPr/>
              <a:lstStyle>
                <a:lvl1pPr marL="203890" indent="-203890" algn="l" defTabSz="815557" rtl="0" eaLnBrk="1" latinLnBrk="0" hangingPunct="1">
                  <a:lnSpc>
                    <a:spcPct val="90000"/>
                  </a:lnSpc>
                  <a:spcBef>
                    <a:spcPts val="892"/>
                  </a:spcBef>
                  <a:buFont typeface="Arial" panose="020B0604020202020204" pitchFamily="34" charset="0"/>
                  <a:buChar char="•"/>
                  <a:defRPr sz="24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>
                    <a:solidFill>
                      <a:schemeClr val="tx2"/>
                    </a:solidFill>
                  </a:rPr>
                  <a:t>Step 1: Fix	       and       so that</a:t>
                </a:r>
              </a:p>
              <a:p>
                <a:pPr marL="0" indent="0">
                  <a:buNone/>
                </a:pPr>
                <a:r>
                  <a:rPr lang="en-GB" sz="2000" dirty="0">
                    <a:solidFill>
                      <a:schemeClr val="tx2"/>
                    </a:solidFill>
                  </a:rPr>
                  <a:t>		 </a:t>
                </a:r>
              </a:p>
              <a:p>
                <a:r>
                  <a:rPr lang="en-GB" sz="2000" dirty="0">
                    <a:solidFill>
                      <a:schemeClr val="tx2"/>
                    </a:solidFill>
                  </a:rPr>
                  <a:t>Step 2: Maximize upper bound	        </a:t>
                </a:r>
              </a:p>
              <a:p>
                <a:pPr marL="0" indent="0">
                  <a:buNone/>
                </a:pPr>
                <a:r>
                  <a:rPr lang="en-GB" sz="2000" dirty="0">
                    <a:solidFill>
                      <a:schemeClr val="tx2"/>
                    </a:solidFill>
                  </a:rPr>
                  <a:t>	    by optimizing over	     subject to sensitivity constraints </a:t>
                </a:r>
                <a:endParaRPr lang="de-DE" sz="2400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228B7EBA-B242-96FF-B858-20F9120AB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0596" y="3114747"/>
                <a:ext cx="2733333" cy="390476"/>
              </a:xfrm>
              <a:prstGeom prst="rect">
                <a:avLst/>
              </a:prstGeom>
            </p:spPr>
          </p:pic>
          <p:pic>
            <p:nvPicPr>
              <p:cNvPr id="31" name="Grafik 30">
                <a:extLst>
                  <a:ext uri="{FF2B5EF4-FFF2-40B4-BE49-F238E27FC236}">
                    <a16:creationId xmlns:a16="http://schemas.microsoft.com/office/drawing/2014/main" id="{C1189C7C-2A5C-5691-CD0B-1B009DAB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4731" y="3129608"/>
                <a:ext cx="514286" cy="276190"/>
              </a:xfrm>
              <a:prstGeom prst="rect">
                <a:avLst/>
              </a:prstGeom>
            </p:spPr>
          </p:pic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283259F-5F34-0E21-54C8-DAB26EF95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47763" y="3172508"/>
                <a:ext cx="257143" cy="276190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7123665F-6342-B8E3-6D18-FFF221FC8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12823" y="4312806"/>
                <a:ext cx="342857" cy="266667"/>
              </a:xfrm>
              <a:prstGeom prst="rect">
                <a:avLst/>
              </a:prstGeom>
            </p:spPr>
          </p:pic>
        </p:grp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C0F03247-31EB-B1A3-3D3D-2D00D7D2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38846" y="3898599"/>
              <a:ext cx="2580952" cy="371429"/>
            </a:xfrm>
            <a:prstGeom prst="rect">
              <a:avLst/>
            </a:prstGeom>
          </p:spPr>
        </p:pic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0AA1D83-D754-AAC7-1F13-8C3852285212}"/>
              </a:ext>
            </a:extLst>
          </p:cNvPr>
          <p:cNvGrpSpPr/>
          <p:nvPr/>
        </p:nvGrpSpPr>
        <p:grpSpPr>
          <a:xfrm>
            <a:off x="727732" y="4369692"/>
            <a:ext cx="10754116" cy="1591115"/>
            <a:chOff x="1006324" y="3065813"/>
            <a:chExt cx="10754116" cy="1591115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E0172377-32A2-F95F-1E8B-336413265A47}"/>
                </a:ext>
              </a:extLst>
            </p:cNvPr>
            <p:cNvGrpSpPr/>
            <p:nvPr/>
          </p:nvGrpSpPr>
          <p:grpSpPr>
            <a:xfrm>
              <a:off x="1006324" y="3065813"/>
              <a:ext cx="10754116" cy="1591115"/>
              <a:chOff x="1006324" y="3065813"/>
              <a:chExt cx="10754116" cy="1591115"/>
            </a:xfrm>
          </p:grpSpPr>
          <p:sp>
            <p:nvSpPr>
              <p:cNvPr id="37" name="Rectangle 3">
                <a:extLst>
                  <a:ext uri="{FF2B5EF4-FFF2-40B4-BE49-F238E27FC236}">
                    <a16:creationId xmlns:a16="http://schemas.microsoft.com/office/drawing/2014/main" id="{064715D3-25C2-F598-ACF6-D3AE3B5A7332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006324" y="3065813"/>
                <a:ext cx="1866828" cy="1591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vert="horz" lIns="76200" tIns="76200" rIns="76200" bIns="76200" rtlCol="0" anchor="ctr" anchorCtr="0">
                <a:noAutofit/>
              </a:bodyPr>
              <a:lstStyle>
                <a:lvl1pPr marL="361950" lvl="0" indent="-361950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/>
                </a:lvl1pPr>
                <a:lvl2pPr marL="627063" lvl="1" indent="-265113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/>
                </a:lvl2pPr>
                <a:lvl3pPr marL="893763" lvl="2" indent="-266700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</a:lvl3pPr>
                <a:lvl4pPr marL="1077913" lvl="3" indent="-177800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4pPr>
                <a:lvl5pPr marL="1262063" lvl="4" indent="-184150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0" indent="0" algn="ctr">
                  <a:buNone/>
                </a:pPr>
                <a:r>
                  <a:rPr lang="en-US" sz="1600" b="1" dirty="0">
                    <a:solidFill>
                      <a:srgbClr val="202321"/>
                    </a:solidFill>
                  </a:rPr>
                  <a:t>Neural causal sensitivity analysis</a:t>
                </a:r>
              </a:p>
            </p:txBody>
          </p:sp>
          <p:sp>
            <p:nvSpPr>
              <p:cNvPr id="38" name="Inhaltsplatzhalter 5">
                <a:extLst>
                  <a:ext uri="{FF2B5EF4-FFF2-40B4-BE49-F238E27FC236}">
                    <a16:creationId xmlns:a16="http://schemas.microsoft.com/office/drawing/2014/main" id="{86DC7F86-8780-0F01-0A2F-2B597F3D5C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3214" y="3142342"/>
                <a:ext cx="8557226" cy="1438055"/>
              </a:xfrm>
              <a:prstGeom prst="rect">
                <a:avLst/>
              </a:prstGeom>
            </p:spPr>
            <p:txBody>
              <a:bodyPr/>
              <a:lstStyle>
                <a:lvl1pPr marL="203890" indent="-203890" algn="l" defTabSz="815557" rtl="0" eaLnBrk="1" latinLnBrk="0" hangingPunct="1">
                  <a:lnSpc>
                    <a:spcPct val="90000"/>
                  </a:lnSpc>
                  <a:spcBef>
                    <a:spcPts val="892"/>
                  </a:spcBef>
                  <a:buFont typeface="Arial" panose="020B0604020202020204" pitchFamily="34" charset="0"/>
                  <a:buChar char="•"/>
                  <a:defRPr sz="24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>
                    <a:solidFill>
                      <a:schemeClr val="tx2"/>
                    </a:solidFill>
                  </a:rPr>
                  <a:t>Step 1: Fix	       fit a conditional normalizing flow (CNF) to obtain </a:t>
                </a:r>
              </a:p>
              <a:p>
                <a:pPr marL="0" indent="0">
                  <a:buNone/>
                </a:pPr>
                <a:r>
                  <a:rPr lang="en-GB" sz="2000" dirty="0">
                    <a:solidFill>
                      <a:schemeClr val="tx2"/>
                    </a:solidFill>
                  </a:rPr>
                  <a:t>		 </a:t>
                </a:r>
              </a:p>
              <a:p>
                <a:r>
                  <a:rPr lang="en-GB" sz="2000" dirty="0">
                    <a:solidFill>
                      <a:schemeClr val="tx2"/>
                    </a:solidFill>
                  </a:rPr>
                  <a:t>Step 2: Fit a second CNF on the latent space to learn a distribution	     	    that maximizes			         subject to sensitivity 	  	    constraints</a:t>
                </a:r>
                <a:endParaRPr lang="de-DE" sz="2400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D0F38AE4-C307-2148-906B-84E27F7D5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4731" y="3129608"/>
                <a:ext cx="514286" cy="276190"/>
              </a:xfrm>
              <a:prstGeom prst="rect">
                <a:avLst/>
              </a:prstGeom>
            </p:spPr>
          </p:pic>
          <p:pic>
            <p:nvPicPr>
              <p:cNvPr id="41" name="Grafik 40">
                <a:extLst>
                  <a:ext uri="{FF2B5EF4-FFF2-40B4-BE49-F238E27FC236}">
                    <a16:creationId xmlns:a16="http://schemas.microsoft.com/office/drawing/2014/main" id="{7B066A46-B19D-C63A-6C2D-01F18C04F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71164" y="3179704"/>
                <a:ext cx="257143" cy="276190"/>
              </a:xfrm>
              <a:prstGeom prst="rect">
                <a:avLst/>
              </a:prstGeom>
            </p:spPr>
          </p:pic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A51BD63C-6E2B-4AE3-24A9-DD61CE02A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57562" y="3925593"/>
                <a:ext cx="342857" cy="266667"/>
              </a:xfrm>
              <a:prstGeom prst="rect">
                <a:avLst/>
              </a:prstGeom>
            </p:spPr>
          </p:pic>
        </p:grp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0EF443EA-FC51-338D-D67C-FCFF6A7BB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71097" y="4213377"/>
              <a:ext cx="2580952" cy="371429"/>
            </a:xfrm>
            <a:prstGeom prst="rect">
              <a:avLst/>
            </a:prstGeom>
          </p:spPr>
        </p:pic>
      </p:grp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483A78D7-23FF-210A-7969-A195E59E2375}"/>
              </a:ext>
            </a:extLst>
          </p:cNvPr>
          <p:cNvSpPr/>
          <p:nvPr/>
        </p:nvSpPr>
        <p:spPr>
          <a:xfrm>
            <a:off x="1376516" y="3618271"/>
            <a:ext cx="501445" cy="521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9818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Model </a:t>
            </a:r>
            <a:r>
              <a:rPr lang="de-DE" dirty="0" err="1">
                <a:latin typeface="+mn-lt"/>
              </a:rPr>
              <a:t>architecture</a:t>
            </a:r>
            <a:endParaRPr lang="de-DE" dirty="0">
              <a:latin typeface="+mn-lt"/>
            </a:endParaRPr>
          </a:p>
        </p:txBody>
      </p:sp>
      <p:pic>
        <p:nvPicPr>
          <p:cNvPr id="26" name="Grafik 2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597843D-CF21-BBC9-13A4-124C0FEE3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343" y="3890765"/>
            <a:ext cx="6728187" cy="2797277"/>
          </a:xfrm>
          <a:prstGeom prst="rect">
            <a:avLst/>
          </a:prstGeom>
        </p:spPr>
      </p:pic>
      <p:pic>
        <p:nvPicPr>
          <p:cNvPr id="3" name="Picture 5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BFBCDE6A-539C-EC28-105B-4F9E8BDC3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736" y="1165419"/>
            <a:ext cx="7847352" cy="2562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0E96B8-855B-0EA8-FDBE-A5C1D6F8F18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8084" y="1381487"/>
            <a:ext cx="1866828" cy="15911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Intuition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52CEC29-70C3-8897-7501-75F1296392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98084" y="4208261"/>
            <a:ext cx="1866828" cy="15911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52398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+mn-lt"/>
              </a:rPr>
              <a:t>Example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for</a:t>
            </a:r>
            <a:r>
              <a:rPr lang="de-DE" dirty="0">
                <a:latin typeface="+mn-lt"/>
              </a:rPr>
              <a:t> 2D </a:t>
            </a:r>
            <a:r>
              <a:rPr lang="de-DE" dirty="0" err="1">
                <a:latin typeface="+mn-lt"/>
              </a:rPr>
              <a:t>outcome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distribution</a:t>
            </a:r>
            <a:endParaRPr lang="de-DE" dirty="0">
              <a:latin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DC7F3-B978-BC38-1CCD-EAD4D4D4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0" y="1738892"/>
            <a:ext cx="11089345" cy="21350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DCAE58-D16F-5342-79D9-98F203D46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68" y="4115762"/>
            <a:ext cx="2095238" cy="3047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9CE2C7-2FCC-88C8-3CF0-B7F979F27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080" y="4115762"/>
            <a:ext cx="952381" cy="304762"/>
          </a:xfrm>
          <a:prstGeom prst="rect">
            <a:avLst/>
          </a:prstGeom>
        </p:spPr>
      </p:pic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98BE311A-42BA-A3A1-DDFD-4282C2A17A55}"/>
              </a:ext>
            </a:extLst>
          </p:cNvPr>
          <p:cNvSpPr txBox="1">
            <a:spLocks/>
          </p:cNvSpPr>
          <p:nvPr/>
        </p:nvSpPr>
        <p:spPr>
          <a:xfrm>
            <a:off x="6710035" y="4074443"/>
            <a:ext cx="1352417" cy="696050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tx2"/>
                </a:solidFill>
              </a:rPr>
              <a:t>Step 1</a:t>
            </a: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7ECA1B02-403D-B189-BEB8-CD120A79FB85}"/>
              </a:ext>
            </a:extLst>
          </p:cNvPr>
          <p:cNvSpPr txBox="1">
            <a:spLocks/>
          </p:cNvSpPr>
          <p:nvPr/>
        </p:nvSpPr>
        <p:spPr>
          <a:xfrm>
            <a:off x="8802412" y="4115762"/>
            <a:ext cx="2888336" cy="696050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tx2"/>
                </a:solidFill>
              </a:rPr>
              <a:t>Step 2 for maximizing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05806BF-DA7E-EE8C-C37A-B5063E45A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452" y="4608588"/>
            <a:ext cx="3933333" cy="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7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1A2E3-3E4C-4AE2-B42D-5F559DEB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140" y="1794747"/>
            <a:ext cx="7200000" cy="1418469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  <a:latin typeface="+mn-lt"/>
              </a:rPr>
              <a:t>Agenda</a:t>
            </a:r>
            <a:br>
              <a:rPr lang="de-DE" dirty="0"/>
            </a:b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A72A0-A89A-73C2-FCEE-47F7C981717D}"/>
              </a:ext>
            </a:extLst>
          </p:cNvPr>
          <p:cNvSpPr txBox="1"/>
          <p:nvPr/>
        </p:nvSpPr>
        <p:spPr>
          <a:xfrm>
            <a:off x="698767" y="2503981"/>
            <a:ext cx="67818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Introduction to causal sensitivity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Novel approach for deriving sharp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Closed-form solutions for special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Neural generative models for sensitivity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Counterfactuals</a:t>
            </a:r>
          </a:p>
        </p:txBody>
      </p:sp>
    </p:spTree>
    <p:extLst>
      <p:ext uri="{BB962C8B-B14F-4D97-AF65-F5344CB8AC3E}">
        <p14:creationId xmlns:p14="http://schemas.microsoft.com/office/powerpoint/2010/main" val="439259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28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+mn-lt"/>
              </a:rPr>
              <a:t>Pearl‘s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causal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hierarchy</a:t>
            </a:r>
            <a:endParaRPr lang="de-DE" dirty="0">
              <a:latin typeface="+mn-lt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A822FF8-B761-8F42-785F-9E3CD7B9C35D}"/>
              </a:ext>
            </a:extLst>
          </p:cNvPr>
          <p:cNvGrpSpPr/>
          <p:nvPr/>
        </p:nvGrpSpPr>
        <p:grpSpPr>
          <a:xfrm>
            <a:off x="2301071" y="1433744"/>
            <a:ext cx="6867758" cy="4427348"/>
            <a:chOff x="1336431" y="1433744"/>
            <a:chExt cx="6867758" cy="4427348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1FCAB28B-9963-C530-0BD2-93E6293F130B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028061" y="1433744"/>
              <a:ext cx="1866828" cy="104998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Layer 1 </a:t>
              </a:r>
            </a:p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Observational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FCD24B-416A-7664-3621-AC3A78F1FD3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028061" y="3129647"/>
              <a:ext cx="1866828" cy="104998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Layer 2 </a:t>
              </a:r>
            </a:p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Interventional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8583718-6CC8-937F-D529-75461204EA5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054009" y="4811107"/>
              <a:ext cx="1866828" cy="104998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Layer 3 </a:t>
              </a:r>
            </a:p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Counterfactual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8AF58E8-8552-99E5-F901-80744C921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3279" y="1806356"/>
              <a:ext cx="980952" cy="30476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3B55878-8756-C128-CC68-C7945AD6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3279" y="3429000"/>
              <a:ext cx="3190476" cy="304762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75CDB45-8F07-DDF5-AFD0-1C00FF67C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3279" y="5178956"/>
              <a:ext cx="1466667" cy="314286"/>
            </a:xfrm>
            <a:prstGeom prst="rect">
              <a:avLst/>
            </a:prstGeom>
          </p:spPr>
        </p:pic>
        <p:sp>
          <p:nvSpPr>
            <p:cNvPr id="29" name="Bogen 28">
              <a:extLst>
                <a:ext uri="{FF2B5EF4-FFF2-40B4-BE49-F238E27FC236}">
                  <a16:creationId xmlns:a16="http://schemas.microsoft.com/office/drawing/2014/main" id="{C452C496-4519-C342-07A2-B68FFD930D53}"/>
                </a:ext>
              </a:extLst>
            </p:cNvPr>
            <p:cNvSpPr/>
            <p:nvPr/>
          </p:nvSpPr>
          <p:spPr>
            <a:xfrm rot="10800000">
              <a:off x="1336431" y="1958736"/>
              <a:ext cx="996548" cy="1739830"/>
            </a:xfrm>
            <a:prstGeom prst="arc">
              <a:avLst>
                <a:gd name="adj1" fmla="val 16055847"/>
                <a:gd name="adj2" fmla="val 5204202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Bogen 6">
              <a:extLst>
                <a:ext uri="{FF2B5EF4-FFF2-40B4-BE49-F238E27FC236}">
                  <a16:creationId xmlns:a16="http://schemas.microsoft.com/office/drawing/2014/main" id="{2D586FB1-5D88-83B8-F5BD-19D2561DBB81}"/>
                </a:ext>
              </a:extLst>
            </p:cNvPr>
            <p:cNvSpPr/>
            <p:nvPr/>
          </p:nvSpPr>
          <p:spPr>
            <a:xfrm flipH="1">
              <a:off x="5086612" y="1887386"/>
              <a:ext cx="3117577" cy="3534506"/>
            </a:xfrm>
            <a:prstGeom prst="arc">
              <a:avLst>
                <a:gd name="adj1" fmla="val 5699401"/>
                <a:gd name="adj2" fmla="val 16295123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568BF4A7-9D14-8DCC-F19F-B92BC7CA9041}"/>
              </a:ext>
            </a:extLst>
          </p:cNvPr>
          <p:cNvSpPr txBox="1"/>
          <p:nvPr/>
        </p:nvSpPr>
        <p:spPr>
          <a:xfrm>
            <a:off x="1137991" y="2366986"/>
            <a:ext cx="159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7455181-6CA1-A5AB-4189-BE04D192DF18}"/>
              </a:ext>
            </a:extLst>
          </p:cNvPr>
          <p:cNvSpPr txBox="1"/>
          <p:nvPr/>
        </p:nvSpPr>
        <p:spPr>
          <a:xfrm>
            <a:off x="9241728" y="340354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8719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Setting</a:t>
            </a:r>
          </a:p>
        </p:txBody>
      </p: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DD28649C-A1F6-E016-1F98-C014F304CC76}"/>
              </a:ext>
            </a:extLst>
          </p:cNvPr>
          <p:cNvGrpSpPr/>
          <p:nvPr/>
        </p:nvGrpSpPr>
        <p:grpSpPr>
          <a:xfrm>
            <a:off x="4303701" y="1025549"/>
            <a:ext cx="3081067" cy="2207849"/>
            <a:chOff x="3943769" y="1260055"/>
            <a:chExt cx="3081067" cy="2207849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75667E0E-6B77-3801-7378-77AC21B91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9790" y="2439306"/>
              <a:ext cx="304762" cy="276190"/>
            </a:xfrm>
            <a:prstGeom prst="rect">
              <a:avLst/>
            </a:prstGeom>
          </p:spPr>
        </p:pic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D8E825F2-F8CD-8756-A262-60AA532CB968}"/>
                </a:ext>
              </a:extLst>
            </p:cNvPr>
            <p:cNvGrpSpPr/>
            <p:nvPr/>
          </p:nvGrpSpPr>
          <p:grpSpPr>
            <a:xfrm>
              <a:off x="3943769" y="1260055"/>
              <a:ext cx="3081067" cy="2207849"/>
              <a:chOff x="3943769" y="1260055"/>
              <a:chExt cx="3081067" cy="2207849"/>
            </a:xfrm>
          </p:grpSpPr>
          <p:pic>
            <p:nvPicPr>
              <p:cNvPr id="31" name="Grafik 30">
                <a:extLst>
                  <a:ext uri="{FF2B5EF4-FFF2-40B4-BE49-F238E27FC236}">
                    <a16:creationId xmlns:a16="http://schemas.microsoft.com/office/drawing/2014/main" id="{AA5CD3A8-E8AA-672A-F758-32CF038EC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3769" y="2384696"/>
                <a:ext cx="304762" cy="276190"/>
              </a:xfrm>
              <a:prstGeom prst="rect">
                <a:avLst/>
              </a:prstGeom>
            </p:spPr>
          </p:pic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C28021D7-4BCE-2273-017A-D60F9CD3A8DB}"/>
                  </a:ext>
                </a:extLst>
              </p:cNvPr>
              <p:cNvSpPr/>
              <p:nvPr/>
            </p:nvSpPr>
            <p:spPr>
              <a:xfrm>
                <a:off x="4132504" y="1293015"/>
                <a:ext cx="758999" cy="752408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FA07EC7E-3D80-EBA9-62C7-36D28AD4C78F}"/>
                  </a:ext>
                </a:extLst>
              </p:cNvPr>
              <p:cNvGrpSpPr/>
              <p:nvPr/>
            </p:nvGrpSpPr>
            <p:grpSpPr>
              <a:xfrm>
                <a:off x="4132504" y="1260055"/>
                <a:ext cx="2892332" cy="2207849"/>
                <a:chOff x="4132504" y="1260055"/>
                <a:chExt cx="2892332" cy="2207849"/>
              </a:xfrm>
            </p:grpSpPr>
            <p:grpSp>
              <p:nvGrpSpPr>
                <p:cNvPr id="11" name="Gruppieren 10">
                  <a:extLst>
                    <a:ext uri="{FF2B5EF4-FFF2-40B4-BE49-F238E27FC236}">
                      <a16:creationId xmlns:a16="http://schemas.microsoft.com/office/drawing/2014/main" id="{62B88AA9-9AB0-3AC2-85A7-7A6F81373644}"/>
                    </a:ext>
                  </a:extLst>
                </p:cNvPr>
                <p:cNvGrpSpPr/>
                <p:nvPr/>
              </p:nvGrpSpPr>
              <p:grpSpPr>
                <a:xfrm>
                  <a:off x="4132504" y="1260055"/>
                  <a:ext cx="2892332" cy="2207849"/>
                  <a:chOff x="3991378" y="731478"/>
                  <a:chExt cx="3339334" cy="2507585"/>
                </a:xfrm>
              </p:grpSpPr>
              <p:sp>
                <p:nvSpPr>
                  <p:cNvPr id="19" name="Ellipse 18">
                    <a:extLst>
                      <a:ext uri="{FF2B5EF4-FFF2-40B4-BE49-F238E27FC236}">
                        <a16:creationId xmlns:a16="http://schemas.microsoft.com/office/drawing/2014/main" id="{337725A7-D442-D9C4-3349-16313D7AFF7E}"/>
                      </a:ext>
                    </a:extLst>
                  </p:cNvPr>
                  <p:cNvSpPr/>
                  <p:nvPr/>
                </p:nvSpPr>
                <p:spPr>
                  <a:xfrm>
                    <a:off x="6454412" y="731478"/>
                    <a:ext cx="876300" cy="854554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sp>
                <p:nvSpPr>
                  <p:cNvPr id="17" name="Ellipse 16">
                    <a:extLst>
                      <a:ext uri="{FF2B5EF4-FFF2-40B4-BE49-F238E27FC236}">
                        <a16:creationId xmlns:a16="http://schemas.microsoft.com/office/drawing/2014/main" id="{504AAC91-5705-0C7D-29A1-BB1731ADB5F0}"/>
                      </a:ext>
                    </a:extLst>
                  </p:cNvPr>
                  <p:cNvSpPr/>
                  <p:nvPr/>
                </p:nvSpPr>
                <p:spPr>
                  <a:xfrm>
                    <a:off x="3991378" y="2384509"/>
                    <a:ext cx="876300" cy="854554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sp>
                <p:nvSpPr>
                  <p:cNvPr id="18" name="Ellipse 17">
                    <a:extLst>
                      <a:ext uri="{FF2B5EF4-FFF2-40B4-BE49-F238E27FC236}">
                        <a16:creationId xmlns:a16="http://schemas.microsoft.com/office/drawing/2014/main" id="{7AC00058-2B0D-F96E-19B9-E0D92148215E}"/>
                      </a:ext>
                    </a:extLst>
                  </p:cNvPr>
                  <p:cNvSpPr/>
                  <p:nvPr/>
                </p:nvSpPr>
                <p:spPr>
                  <a:xfrm>
                    <a:off x="6454412" y="2384509"/>
                    <a:ext cx="876300" cy="854554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cxnSp>
                <p:nvCxnSpPr>
                  <p:cNvPr id="20" name="Gerade Verbindung mit Pfeil 19">
                    <a:extLst>
                      <a:ext uri="{FF2B5EF4-FFF2-40B4-BE49-F238E27FC236}">
                        <a16:creationId xmlns:a16="http://schemas.microsoft.com/office/drawing/2014/main" id="{65AE2E9E-0C56-1C73-F86B-7090AC9BAE97}"/>
                      </a:ext>
                    </a:extLst>
                  </p:cNvPr>
                  <p:cNvCxnSpPr>
                    <a:stCxn id="17" idx="6"/>
                    <a:endCxn id="18" idx="2"/>
                  </p:cNvCxnSpPr>
                  <p:nvPr/>
                </p:nvCxnSpPr>
                <p:spPr>
                  <a:xfrm>
                    <a:off x="4867678" y="2811786"/>
                    <a:ext cx="1586734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Gerade Verbindung mit Pfeil 21">
                    <a:extLst>
                      <a:ext uri="{FF2B5EF4-FFF2-40B4-BE49-F238E27FC236}">
                        <a16:creationId xmlns:a16="http://schemas.microsoft.com/office/drawing/2014/main" id="{AAEB40A8-A6D4-81EF-FF3F-3A51466D2ACB}"/>
                      </a:ext>
                    </a:extLst>
                  </p:cNvPr>
                  <p:cNvCxnSpPr>
                    <a:cxnSpLocks/>
                    <a:stCxn id="19" idx="4"/>
                    <a:endCxn id="18" idx="0"/>
                  </p:cNvCxnSpPr>
                  <p:nvPr/>
                </p:nvCxnSpPr>
                <p:spPr>
                  <a:xfrm>
                    <a:off x="6892562" y="1586032"/>
                    <a:ext cx="0" cy="798476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2" name="Picture 28">
                  <a:extLst>
                    <a:ext uri="{FF2B5EF4-FFF2-40B4-BE49-F238E27FC236}">
                      <a16:creationId xmlns:a16="http://schemas.microsoft.com/office/drawing/2014/main" id="{4665E168-5838-AD86-EB4F-1613DA1307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96171" y="2984588"/>
                  <a:ext cx="189726" cy="192865"/>
                </a:xfrm>
                <a:prstGeom prst="rect">
                  <a:avLst/>
                </a:prstGeom>
              </p:spPr>
            </p:pic>
            <p:pic>
              <p:nvPicPr>
                <p:cNvPr id="13" name="Picture 25">
                  <a:extLst>
                    <a:ext uri="{FF2B5EF4-FFF2-40B4-BE49-F238E27FC236}">
                      <a16:creationId xmlns:a16="http://schemas.microsoft.com/office/drawing/2014/main" id="{A16C2E1B-2507-C227-BDB8-412E0324B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6349" y="2996743"/>
                  <a:ext cx="197975" cy="184479"/>
                </a:xfrm>
                <a:prstGeom prst="rect">
                  <a:avLst/>
                </a:prstGeom>
              </p:spPr>
            </p:pic>
            <p:cxnSp>
              <p:nvCxnSpPr>
                <p:cNvPr id="33" name="Gerade Verbindung mit Pfeil 32">
                  <a:extLst>
                    <a:ext uri="{FF2B5EF4-FFF2-40B4-BE49-F238E27FC236}">
                      <a16:creationId xmlns:a16="http://schemas.microsoft.com/office/drawing/2014/main" id="{4B99184C-1E7F-FE7E-4B0B-429823540176}"/>
                    </a:ext>
                  </a:extLst>
                </p:cNvPr>
                <p:cNvCxnSpPr>
                  <a:cxnSpLocks/>
                  <a:stCxn id="32" idx="4"/>
                  <a:endCxn id="17" idx="0"/>
                </p:cNvCxnSpPr>
                <p:nvPr/>
              </p:nvCxnSpPr>
              <p:spPr>
                <a:xfrm>
                  <a:off x="4512004" y="2045423"/>
                  <a:ext cx="0" cy="67007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72" name="Grafik 71">
                  <a:extLst>
                    <a:ext uri="{FF2B5EF4-FFF2-40B4-BE49-F238E27FC236}">
                      <a16:creationId xmlns:a16="http://schemas.microsoft.com/office/drawing/2014/main" id="{F3C13AD4-1676-D5B7-5BD2-4F4D0E3BA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64384" y="1521144"/>
                  <a:ext cx="361905" cy="257143"/>
                </a:xfrm>
                <a:prstGeom prst="rect">
                  <a:avLst/>
                </a:prstGeom>
              </p:spPr>
            </p:pic>
            <p:pic>
              <p:nvPicPr>
                <p:cNvPr id="37" name="Grafik 36">
                  <a:extLst>
                    <a:ext uri="{FF2B5EF4-FFF2-40B4-BE49-F238E27FC236}">
                      <a16:creationId xmlns:a16="http://schemas.microsoft.com/office/drawing/2014/main" id="{D06BB212-662A-7CB7-EC9A-1625EBD8E5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14843" y="1541131"/>
                  <a:ext cx="352381" cy="25714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CB9AAEDF-B6D1-854B-C7EA-7D8F0CD28C4D}"/>
              </a:ext>
            </a:extLst>
          </p:cNvPr>
          <p:cNvGrpSpPr/>
          <p:nvPr/>
        </p:nvGrpSpPr>
        <p:grpSpPr>
          <a:xfrm>
            <a:off x="932442" y="3717924"/>
            <a:ext cx="7570459" cy="1856102"/>
            <a:chOff x="1032767" y="3738069"/>
            <a:chExt cx="7570459" cy="1856102"/>
          </a:xfrm>
        </p:grpSpPr>
        <p:sp>
          <p:nvSpPr>
            <p:cNvPr id="39" name="Inhaltsplatzhalter 5">
              <a:extLst>
                <a:ext uri="{FF2B5EF4-FFF2-40B4-BE49-F238E27FC236}">
                  <a16:creationId xmlns:a16="http://schemas.microsoft.com/office/drawing/2014/main" id="{3E58B583-E068-F2D2-AB02-7E455C4F7FC3}"/>
                </a:ext>
              </a:extLst>
            </p:cNvPr>
            <p:cNvSpPr txBox="1">
              <a:spLocks/>
            </p:cNvSpPr>
            <p:nvPr/>
          </p:nvSpPr>
          <p:spPr>
            <a:xfrm>
              <a:off x="1032767" y="3738069"/>
              <a:ext cx="7570459" cy="1856102"/>
            </a:xfrm>
            <a:prstGeom prst="rect">
              <a:avLst/>
            </a:prstGeom>
          </p:spPr>
          <p:txBody>
            <a:bodyPr/>
            <a:lstStyle>
              <a:lvl1pPr marL="203890" indent="-203890" algn="l" defTabSz="815557" rtl="0" eaLnBrk="1" latinLnBrk="0" hangingPunct="1">
                <a:lnSpc>
                  <a:spcPct val="90000"/>
                </a:lnSpc>
                <a:spcBef>
                  <a:spcPts val="892"/>
                </a:spcBef>
                <a:buFont typeface="Arial" panose="020B0604020202020204" pitchFamily="34" charset="0"/>
                <a:buChar char="•"/>
                <a:defRPr sz="24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11668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2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44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7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225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35003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2782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0560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58339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611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>
                  <a:solidFill>
                    <a:schemeClr val="tx2"/>
                  </a:solidFill>
                </a:rPr>
                <a:t>Object of interest: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Calculate via 3-step procedure (Abduction, Action, Prediction)</a:t>
              </a: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F8B0E5-9ECC-A721-7CEF-DDE788AB3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27634" y="3785249"/>
              <a:ext cx="1523810" cy="314286"/>
            </a:xfrm>
            <a:prstGeom prst="rect">
              <a:avLst/>
            </a:prstGeom>
          </p:spPr>
        </p:pic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967A445-EE48-C774-0FA3-DECB79A2A0BB}"/>
              </a:ext>
            </a:extLst>
          </p:cNvPr>
          <p:cNvGrpSpPr/>
          <p:nvPr/>
        </p:nvGrpSpPr>
        <p:grpSpPr>
          <a:xfrm>
            <a:off x="983849" y="4927595"/>
            <a:ext cx="2339611" cy="1184600"/>
            <a:chOff x="1160673" y="5256633"/>
            <a:chExt cx="2339611" cy="1184600"/>
          </a:xfrm>
        </p:grpSpPr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D19C3E8D-2589-EB15-DDD8-1CCF917640D6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160673" y="5256633"/>
              <a:ext cx="2339611" cy="1184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Abduction</a:t>
              </a:r>
            </a:p>
            <a:p>
              <a:pPr marL="0" indent="0">
                <a:buNone/>
              </a:pPr>
              <a:r>
                <a:rPr lang="en-US" sz="1600" dirty="0">
                  <a:solidFill>
                    <a:srgbClr val="202321"/>
                  </a:solidFill>
                </a:rPr>
                <a:t>Infer</a:t>
              </a:r>
              <a:r>
                <a:rPr lang="en-US" sz="1600" b="1" dirty="0">
                  <a:solidFill>
                    <a:srgbClr val="202321"/>
                  </a:solidFill>
                </a:rPr>
                <a:t> </a:t>
              </a:r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DC3A75F3-CDC3-5D84-6277-ECB01E121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64496" y="5884796"/>
              <a:ext cx="1391031" cy="271622"/>
            </a:xfrm>
            <a:prstGeom prst="rect">
              <a:avLst/>
            </a:prstGeom>
          </p:spPr>
        </p:pic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9B9E57A0-165C-A0C9-DD81-DEEEBF19DE28}"/>
              </a:ext>
            </a:extLst>
          </p:cNvPr>
          <p:cNvGrpSpPr/>
          <p:nvPr/>
        </p:nvGrpSpPr>
        <p:grpSpPr>
          <a:xfrm>
            <a:off x="4756103" y="4762286"/>
            <a:ext cx="2405369" cy="1515217"/>
            <a:chOff x="4717672" y="5019469"/>
            <a:chExt cx="2405369" cy="1515217"/>
          </a:xfrm>
        </p:grpSpPr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68F79486-0D80-6B65-298F-D2B3722E6F4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717672" y="5019469"/>
              <a:ext cx="2405369" cy="15152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t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Action</a:t>
              </a:r>
            </a:p>
            <a:p>
              <a:pPr marL="0" indent="0">
                <a:buNone/>
              </a:pPr>
              <a:r>
                <a:rPr lang="en-US" sz="1600" dirty="0">
                  <a:solidFill>
                    <a:srgbClr val="202321"/>
                  </a:solidFill>
                </a:rPr>
                <a:t>Set		   in the SCM</a:t>
              </a:r>
            </a:p>
            <a:p>
              <a:pPr marL="0" indent="0">
                <a:buNone/>
              </a:pPr>
              <a:r>
                <a:rPr lang="en-US" sz="1600" dirty="0">
                  <a:solidFill>
                    <a:srgbClr val="202321"/>
                  </a:solidFill>
                </a:rPr>
                <a:t>where 	   follows</a:t>
              </a:r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E9E87E23-4BA3-86E0-F752-5C8C6E29F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37804" y="5417670"/>
              <a:ext cx="606431" cy="191114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E1E40EFA-E930-10CE-0C0B-F109EA378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92547" y="6091925"/>
              <a:ext cx="1341373" cy="261925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92465863-0790-798D-30A4-9FE429E60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46980" y="5651890"/>
              <a:ext cx="342992" cy="324939"/>
            </a:xfrm>
            <a:prstGeom prst="rect">
              <a:avLst/>
            </a:prstGeom>
          </p:spPr>
        </p:pic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CB7C481F-2225-B63E-F725-47B74CCAE0D7}"/>
              </a:ext>
            </a:extLst>
          </p:cNvPr>
          <p:cNvGrpSpPr/>
          <p:nvPr/>
        </p:nvGrpSpPr>
        <p:grpSpPr>
          <a:xfrm>
            <a:off x="8534550" y="4837273"/>
            <a:ext cx="2661767" cy="1365241"/>
            <a:chOff x="7447169" y="4839783"/>
            <a:chExt cx="2661767" cy="1365241"/>
          </a:xfrm>
        </p:grpSpPr>
        <p:sp>
          <p:nvSpPr>
            <p:cNvPr id="61" name="Rectangle 3">
              <a:extLst>
                <a:ext uri="{FF2B5EF4-FFF2-40B4-BE49-F238E27FC236}">
                  <a16:creationId xmlns:a16="http://schemas.microsoft.com/office/drawing/2014/main" id="{6D705AD6-2F01-688C-5F97-F4F6DDD0E403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447169" y="4839783"/>
              <a:ext cx="2661767" cy="1365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Prediction</a:t>
              </a:r>
            </a:p>
            <a:p>
              <a:pPr marL="0" indent="0">
                <a:buNone/>
              </a:pPr>
              <a:r>
                <a:rPr lang="en-US" sz="1600" dirty="0">
                  <a:solidFill>
                    <a:srgbClr val="202321"/>
                  </a:solidFill>
                </a:rPr>
                <a:t>Compute</a:t>
              </a:r>
              <a:r>
                <a:rPr lang="en-US" sz="1600" b="1" dirty="0">
                  <a:solidFill>
                    <a:srgbClr val="202321"/>
                  </a:solidFill>
                </a:rPr>
                <a:t> </a:t>
              </a:r>
            </a:p>
          </p:txBody>
        </p: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C7C4D100-14E3-2308-0A4D-A712256C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15407" y="5488822"/>
              <a:ext cx="972936" cy="298776"/>
            </a:xfrm>
            <a:prstGeom prst="rect">
              <a:avLst/>
            </a:prstGeom>
          </p:spPr>
        </p:pic>
      </p:grpSp>
      <p:sp>
        <p:nvSpPr>
          <p:cNvPr id="84" name="Pfeil: nach rechts 83">
            <a:extLst>
              <a:ext uri="{FF2B5EF4-FFF2-40B4-BE49-F238E27FC236}">
                <a16:creationId xmlns:a16="http://schemas.microsoft.com/office/drawing/2014/main" id="{69260C3B-7FA9-9972-140E-37D5BF7BEF5B}"/>
              </a:ext>
            </a:extLst>
          </p:cNvPr>
          <p:cNvSpPr/>
          <p:nvPr/>
        </p:nvSpPr>
        <p:spPr>
          <a:xfrm>
            <a:off x="3698251" y="5333683"/>
            <a:ext cx="753895" cy="3859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Pfeil: nach rechts 84">
            <a:extLst>
              <a:ext uri="{FF2B5EF4-FFF2-40B4-BE49-F238E27FC236}">
                <a16:creationId xmlns:a16="http://schemas.microsoft.com/office/drawing/2014/main" id="{1F56840D-FE45-1AA5-995E-A3F0DE232506}"/>
              </a:ext>
            </a:extLst>
          </p:cNvPr>
          <p:cNvSpPr/>
          <p:nvPr/>
        </p:nvSpPr>
        <p:spPr>
          <a:xfrm>
            <a:off x="7521912" y="5358705"/>
            <a:ext cx="753895" cy="3859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14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+mn-lt"/>
              </a:rPr>
              <a:t>Collaborators</a:t>
            </a:r>
            <a:endParaRPr lang="de-DE" dirty="0">
              <a:latin typeface="+mn-lt"/>
            </a:endParaRP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80E2CCBB-268B-88FB-2CF8-D6986C395CE3}"/>
              </a:ext>
            </a:extLst>
          </p:cNvPr>
          <p:cNvSpPr txBox="1">
            <a:spLocks/>
          </p:cNvSpPr>
          <p:nvPr/>
        </p:nvSpPr>
        <p:spPr>
          <a:xfrm>
            <a:off x="300550" y="5951007"/>
            <a:ext cx="9941808" cy="1221497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i="1" dirty="0">
              <a:solidFill>
                <a:schemeClr val="tx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EA6290-7C15-3669-579B-0C20EF80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0" y="1383349"/>
            <a:ext cx="1598852" cy="147246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C781437-B5F0-8FA2-A434-BC0F5E02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34" y="1383979"/>
            <a:ext cx="1625703" cy="14724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48C5CAA-CC70-F8B9-0C73-9240E18F6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55" y="4036880"/>
            <a:ext cx="1061146" cy="12214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A63805-E606-B442-B242-32F5E2425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859" y="1447462"/>
            <a:ext cx="1087709" cy="13143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227191-1B06-AFC9-3792-585757A4B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186" y="3967495"/>
            <a:ext cx="1419410" cy="136026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FB19845-9FB3-8EEF-ED1F-61349792D29E}"/>
              </a:ext>
            </a:extLst>
          </p:cNvPr>
          <p:cNvSpPr txBox="1"/>
          <p:nvPr/>
        </p:nvSpPr>
        <p:spPr>
          <a:xfrm>
            <a:off x="3096104" y="5343865"/>
            <a:ext cx="236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Stefan Feuerriegel</a:t>
            </a:r>
          </a:p>
          <a:p>
            <a:pPr algn="ctr"/>
            <a:r>
              <a:rPr lang="de-DE" dirty="0"/>
              <a:t>LMU Munich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CF82635-FD78-1E66-D826-49B2B51A1ED7}"/>
              </a:ext>
            </a:extLst>
          </p:cNvPr>
          <p:cNvSpPr txBox="1"/>
          <p:nvPr/>
        </p:nvSpPr>
        <p:spPr>
          <a:xfrm>
            <a:off x="6215252" y="5324944"/>
            <a:ext cx="301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Mihaela van der Schaar</a:t>
            </a:r>
          </a:p>
          <a:p>
            <a:pPr algn="ctr"/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Cambridge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54765C-467D-A126-AE47-135FCAAAD144}"/>
              </a:ext>
            </a:extLst>
          </p:cNvPr>
          <p:cNvSpPr txBox="1"/>
          <p:nvPr/>
        </p:nvSpPr>
        <p:spPr>
          <a:xfrm>
            <a:off x="1851378" y="2875881"/>
            <a:ext cx="236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Valentyn</a:t>
            </a:r>
            <a:r>
              <a:rPr lang="de-DE" dirty="0"/>
              <a:t> </a:t>
            </a:r>
            <a:r>
              <a:rPr lang="de-DE" dirty="0" err="1"/>
              <a:t>Melnychuk</a:t>
            </a:r>
            <a:endParaRPr lang="de-DE" dirty="0"/>
          </a:p>
          <a:p>
            <a:pPr algn="ctr"/>
            <a:r>
              <a:rPr lang="de-DE" dirty="0"/>
              <a:t>LMU Munich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AA2D9C-1CEC-373E-EC61-86872BCC0478}"/>
              </a:ext>
            </a:extLst>
          </p:cNvPr>
          <p:cNvSpPr txBox="1"/>
          <p:nvPr/>
        </p:nvSpPr>
        <p:spPr>
          <a:xfrm>
            <a:off x="4471778" y="2834221"/>
            <a:ext cx="272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Alicia Curth</a:t>
            </a:r>
          </a:p>
          <a:p>
            <a:pPr algn="ctr"/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Cambridge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8D4EC80-FB9C-7067-42EB-7458217CAB1D}"/>
              </a:ext>
            </a:extLst>
          </p:cNvPr>
          <p:cNvSpPr txBox="1"/>
          <p:nvPr/>
        </p:nvSpPr>
        <p:spPr>
          <a:xfrm>
            <a:off x="7445239" y="2816621"/>
            <a:ext cx="272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Fergus </a:t>
            </a:r>
            <a:r>
              <a:rPr lang="de-DE" dirty="0" err="1"/>
              <a:t>Imrie</a:t>
            </a:r>
            <a:endParaRPr lang="de-DE" dirty="0"/>
          </a:p>
          <a:p>
            <a:pPr algn="ctr"/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Cambridge</a:t>
            </a:r>
          </a:p>
        </p:txBody>
      </p:sp>
    </p:spTree>
    <p:extLst>
      <p:ext uri="{BB962C8B-B14F-4D97-AF65-F5344CB8AC3E}">
        <p14:creationId xmlns:p14="http://schemas.microsoft.com/office/powerpoint/2010/main" val="52350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30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+mn-lt"/>
              </a:rPr>
              <a:t>What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can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go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wrong</a:t>
            </a:r>
            <a:r>
              <a:rPr lang="de-DE" dirty="0">
                <a:latin typeface="+mn-lt"/>
              </a:rPr>
              <a:t> in </a:t>
            </a:r>
            <a:r>
              <a:rPr lang="de-DE" dirty="0" err="1">
                <a:latin typeface="+mn-lt"/>
              </a:rPr>
              <a:t>layer</a:t>
            </a:r>
            <a:r>
              <a:rPr lang="de-DE" dirty="0">
                <a:latin typeface="+mn-lt"/>
              </a:rPr>
              <a:t> 3?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640B88E-DD4F-8A79-C8BC-C55D8696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3" y="1766740"/>
            <a:ext cx="11976214" cy="416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32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31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+mn-lt"/>
              </a:rPr>
              <a:t>Curvature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sensitivity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model</a:t>
            </a:r>
            <a:endParaRPr lang="de-DE" dirty="0">
              <a:latin typeface="+mn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A2F374-6B14-AED3-9E44-101BD9DF4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020" y="1947850"/>
            <a:ext cx="5666870" cy="5151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A919CB4-E5B5-80CC-B3F9-D1303FA8B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020" y="3347010"/>
            <a:ext cx="8182622" cy="114607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A500915-C3DF-AC11-DA2F-5B0B22D1953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41713" y="1680442"/>
            <a:ext cx="2086766" cy="10499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Restricting the maximum principal </a:t>
            </a:r>
            <a:r>
              <a:rPr lang="en-US" sz="1600" b="1" dirty="0" err="1">
                <a:solidFill>
                  <a:srgbClr val="202321"/>
                </a:solidFill>
              </a:rPr>
              <a:t>corvature</a:t>
            </a:r>
            <a:endParaRPr lang="en-US" sz="1600" b="1" dirty="0">
              <a:solidFill>
                <a:srgbClr val="20232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7991A34-B8D8-7686-4FDD-9A91CAC0786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1713" y="3347010"/>
            <a:ext cx="2086766" cy="10499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Theoretical results</a:t>
            </a:r>
          </a:p>
        </p:txBody>
      </p:sp>
    </p:spTree>
    <p:extLst>
      <p:ext uri="{BB962C8B-B14F-4D97-AF65-F5344CB8AC3E}">
        <p14:creationId xmlns:p14="http://schemas.microsoft.com/office/powerpoint/2010/main" val="2054417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32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Augmented Pseudo-Invertible Decoder</a:t>
            </a: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33EED688-BD3E-D37D-EC12-513C4413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288" y="1048770"/>
            <a:ext cx="5065424" cy="50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94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33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+mn-lt"/>
              </a:rPr>
              <a:t>Discussion</a:t>
            </a:r>
            <a:endParaRPr lang="de-DE" dirty="0">
              <a:latin typeface="+mn-lt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11A2472-17AD-5DEE-97C6-2AB126A76380}"/>
              </a:ext>
            </a:extLst>
          </p:cNvPr>
          <p:cNvGrpSpPr/>
          <p:nvPr/>
        </p:nvGrpSpPr>
        <p:grpSpPr>
          <a:xfrm>
            <a:off x="898169" y="1114110"/>
            <a:ext cx="9445366" cy="2061709"/>
            <a:chOff x="868673" y="4486574"/>
            <a:chExt cx="9445366" cy="2061709"/>
          </a:xfrm>
        </p:grpSpPr>
        <p:sp>
          <p:nvSpPr>
            <p:cNvPr id="4" name="Inhaltsplatzhalter 5">
              <a:extLst>
                <a:ext uri="{FF2B5EF4-FFF2-40B4-BE49-F238E27FC236}">
                  <a16:creationId xmlns:a16="http://schemas.microsoft.com/office/drawing/2014/main" id="{A4D6CCBA-6DAF-388A-CC9B-3BB73DB16F22}"/>
                </a:ext>
              </a:extLst>
            </p:cNvPr>
            <p:cNvSpPr txBox="1">
              <a:spLocks/>
            </p:cNvSpPr>
            <p:nvPr/>
          </p:nvSpPr>
          <p:spPr>
            <a:xfrm>
              <a:off x="3065565" y="4632894"/>
              <a:ext cx="7248474" cy="1438055"/>
            </a:xfrm>
            <a:prstGeom prst="rect">
              <a:avLst/>
            </a:prstGeom>
          </p:spPr>
          <p:txBody>
            <a:bodyPr/>
            <a:lstStyle>
              <a:lvl1pPr marL="203890" indent="-203890" algn="l" defTabSz="815557" rtl="0" eaLnBrk="1" latinLnBrk="0" hangingPunct="1">
                <a:lnSpc>
                  <a:spcPct val="90000"/>
                </a:lnSpc>
                <a:spcBef>
                  <a:spcPts val="892"/>
                </a:spcBef>
                <a:buFont typeface="Arial" panose="020B0604020202020204" pitchFamily="34" charset="0"/>
                <a:buChar char="•"/>
                <a:defRPr sz="24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11668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2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44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7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225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35003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2782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0560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58339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611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>
                  <a:solidFill>
                    <a:schemeClr val="tx2"/>
                  </a:solidFill>
                </a:rPr>
                <a:t>New way of thinking about sensitivity analysis/ partial identification via probability mass transport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Unified (neural) framework for causal sensitivity analysis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Closed-form solutions for MSM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Counterfactuals are difficult</a:t>
              </a:r>
            </a:p>
            <a:p>
              <a:pPr marL="0" indent="0">
                <a:buNone/>
              </a:pPr>
              <a:r>
                <a:rPr lang="en-GB" sz="2000" dirty="0">
                  <a:solidFill>
                    <a:schemeClr val="tx2"/>
                  </a:solidFill>
                </a:rPr>
                <a:t>		 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E20F591E-A692-DC95-62E5-A0BA185DD5A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868673" y="4486574"/>
              <a:ext cx="1866828" cy="20617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Summary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4D91304-CBF4-C737-C12A-CCC5A8B09E82}"/>
              </a:ext>
            </a:extLst>
          </p:cNvPr>
          <p:cNvGrpSpPr/>
          <p:nvPr/>
        </p:nvGrpSpPr>
        <p:grpSpPr>
          <a:xfrm>
            <a:off x="898169" y="3786945"/>
            <a:ext cx="9710836" cy="2061709"/>
            <a:chOff x="868673" y="4486574"/>
            <a:chExt cx="9710836" cy="2061709"/>
          </a:xfrm>
        </p:grpSpPr>
        <p:sp>
          <p:nvSpPr>
            <p:cNvPr id="13" name="Inhaltsplatzhalter 5">
              <a:extLst>
                <a:ext uri="{FF2B5EF4-FFF2-40B4-BE49-F238E27FC236}">
                  <a16:creationId xmlns:a16="http://schemas.microsoft.com/office/drawing/2014/main" id="{66373DF2-3390-8710-5952-0AA5664948BB}"/>
                </a:ext>
              </a:extLst>
            </p:cNvPr>
            <p:cNvSpPr txBox="1">
              <a:spLocks/>
            </p:cNvSpPr>
            <p:nvPr/>
          </p:nvSpPr>
          <p:spPr>
            <a:xfrm>
              <a:off x="3065564" y="4486574"/>
              <a:ext cx="7513945" cy="1438055"/>
            </a:xfrm>
            <a:prstGeom prst="rect">
              <a:avLst/>
            </a:prstGeom>
          </p:spPr>
          <p:txBody>
            <a:bodyPr/>
            <a:lstStyle>
              <a:lvl1pPr marL="203890" indent="-203890" algn="l" defTabSz="815557" rtl="0" eaLnBrk="1" latinLnBrk="0" hangingPunct="1">
                <a:lnSpc>
                  <a:spcPct val="90000"/>
                </a:lnSpc>
                <a:spcBef>
                  <a:spcPts val="892"/>
                </a:spcBef>
                <a:buFont typeface="Arial" panose="020B0604020202020204" pitchFamily="34" charset="0"/>
                <a:buChar char="•"/>
                <a:defRPr sz="24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11668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2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44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7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225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35003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2782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0560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58339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611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>
                  <a:solidFill>
                    <a:schemeClr val="tx2"/>
                  </a:solidFill>
                </a:rPr>
                <a:t>Efficient estimation 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Outcome sensitivity models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Different causal inference settings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Applications in causal ML (e.g., fairness, longitudinal data)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Counterfactuals! Sensitivity models, practical implementations, etc…</a:t>
              </a:r>
            </a:p>
            <a:p>
              <a:pPr marL="0" indent="0">
                <a:buNone/>
              </a:pPr>
              <a:r>
                <a:rPr lang="en-GB" sz="2000" dirty="0">
                  <a:solidFill>
                    <a:schemeClr val="tx2"/>
                  </a:solidFill>
                </a:rPr>
                <a:t>		 </a:t>
              </a:r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439EF3F7-E4DF-04B3-6E16-1D2061C157AC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68673" y="4486574"/>
              <a:ext cx="1866828" cy="20617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Future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166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98E7FC-1EB9-4441-A011-A0827B9AB0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Dennis Frauen </a:t>
            </a:r>
            <a:br>
              <a:rPr lang="de-DE" dirty="0"/>
            </a:br>
            <a:r>
              <a:rPr lang="de-DE" dirty="0"/>
              <a:t>Institute of AI in Management </a:t>
            </a:r>
          </a:p>
          <a:p>
            <a:r>
              <a:rPr lang="de-DE" dirty="0"/>
              <a:t>frauen@lmu.de </a:t>
            </a: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60081EE3-A682-99D4-24A1-5B20100C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447" y="2556742"/>
            <a:ext cx="1488876" cy="1488876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F8B1A1-A757-03E4-2156-6649F6513230}"/>
              </a:ext>
            </a:extLst>
          </p:cNvPr>
          <p:cNvSpPr txBox="1">
            <a:spLocks/>
          </p:cNvSpPr>
          <p:nvPr/>
        </p:nvSpPr>
        <p:spPr>
          <a:xfrm>
            <a:off x="4513218" y="1406545"/>
            <a:ext cx="2843789" cy="1276350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Links to papers</a:t>
            </a:r>
          </a:p>
        </p:txBody>
      </p:sp>
      <p:pic>
        <p:nvPicPr>
          <p:cNvPr id="8" name="Picture 7" descr="A qr code with a dinosaur&#10;&#10;Description automatically generated">
            <a:extLst>
              <a:ext uri="{FF2B5EF4-FFF2-40B4-BE49-F238E27FC236}">
                <a16:creationId xmlns:a16="http://schemas.microsoft.com/office/drawing/2014/main" id="{4D7B85D6-31CE-7B6F-E4CF-4D2B19138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281" y="5674995"/>
            <a:ext cx="960937" cy="960937"/>
          </a:xfrm>
          <a:prstGeom prst="rect">
            <a:avLst/>
          </a:prstGeom>
        </p:spPr>
      </p:pic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6F5F3F7E-5D5C-3F61-93EE-A4A2893CF5D7}"/>
              </a:ext>
            </a:extLst>
          </p:cNvPr>
          <p:cNvSpPr txBox="1">
            <a:spLocks/>
          </p:cNvSpPr>
          <p:nvPr/>
        </p:nvSpPr>
        <p:spPr>
          <a:xfrm>
            <a:off x="1133218" y="4370243"/>
            <a:ext cx="3143814" cy="1276350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bg1"/>
                </a:solidFill>
              </a:rPr>
              <a:t>Bounds for MSM-type sensitivity models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BEDB3F01-223B-703B-F605-67228C1A8EE8}"/>
              </a:ext>
            </a:extLst>
          </p:cNvPr>
          <p:cNvSpPr txBox="1">
            <a:spLocks/>
          </p:cNvSpPr>
          <p:nvPr/>
        </p:nvSpPr>
        <p:spPr>
          <a:xfrm>
            <a:off x="4213193" y="4365131"/>
            <a:ext cx="3143814" cy="1276350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bg1"/>
                </a:solidFill>
              </a:rPr>
              <a:t>Neural causal sensitivity analysis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60DEAF17-03D8-DE5A-F461-D580D97C1DDC}"/>
              </a:ext>
            </a:extLst>
          </p:cNvPr>
          <p:cNvSpPr txBox="1">
            <a:spLocks/>
          </p:cNvSpPr>
          <p:nvPr/>
        </p:nvSpPr>
        <p:spPr>
          <a:xfrm>
            <a:off x="7914968" y="4370243"/>
            <a:ext cx="3143814" cy="1276350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bg1"/>
                </a:solidFill>
              </a:rPr>
              <a:t>Counterfactuals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566EBAC-5AC6-1CAA-2B14-E99097D0B19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70918" y="2556743"/>
            <a:ext cx="1488876" cy="14888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Coming soon!</a:t>
            </a:r>
          </a:p>
        </p:txBody>
      </p:sp>
      <p:pic>
        <p:nvPicPr>
          <p:cNvPr id="11" name="Grafik 10" descr="Ein Bild, das Screenshot, Grafiken, Design, Muster enthält.&#10;&#10;Automatisch generierte Beschreibung">
            <a:extLst>
              <a:ext uri="{FF2B5EF4-FFF2-40B4-BE49-F238E27FC236}">
                <a16:creationId xmlns:a16="http://schemas.microsoft.com/office/drawing/2014/main" id="{63A88EEA-129B-9CB8-59BD-CFB25F025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372" y="2556744"/>
            <a:ext cx="1488875" cy="1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8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1A2E3-3E4C-4AE2-B42D-5F559DEB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140" y="1794747"/>
            <a:ext cx="7200000" cy="1418469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  <a:latin typeface="+mn-lt"/>
              </a:rPr>
              <a:t>Agenda</a:t>
            </a:r>
            <a:br>
              <a:rPr lang="de-DE" dirty="0"/>
            </a:b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A72A0-A89A-73C2-FCEE-47F7C981717D}"/>
              </a:ext>
            </a:extLst>
          </p:cNvPr>
          <p:cNvSpPr txBox="1"/>
          <p:nvPr/>
        </p:nvSpPr>
        <p:spPr>
          <a:xfrm>
            <a:off x="698767" y="2503981"/>
            <a:ext cx="67818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/>
                </a:solidFill>
              </a:rPr>
              <a:t>Introduction to causal sensitivity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Novel approach for deriving sharp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Closed-form solutions for special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Neural generative models for sensitivity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Counterfactuals</a:t>
            </a:r>
          </a:p>
        </p:txBody>
      </p:sp>
    </p:spTree>
    <p:extLst>
      <p:ext uri="{BB962C8B-B14F-4D97-AF65-F5344CB8AC3E}">
        <p14:creationId xmlns:p14="http://schemas.microsoft.com/office/powerpoint/2010/main" val="410691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Motivation – Partial </a:t>
            </a:r>
            <a:r>
              <a:rPr lang="de-DE" dirty="0" err="1">
                <a:latin typeface="+mn-lt"/>
              </a:rPr>
              <a:t>identification</a:t>
            </a:r>
            <a:endParaRPr lang="de-DE" dirty="0">
              <a:latin typeface="+mn-lt"/>
            </a:endParaRP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80E2CCBB-268B-88FB-2CF8-D6986C395CE3}"/>
              </a:ext>
            </a:extLst>
          </p:cNvPr>
          <p:cNvSpPr txBox="1">
            <a:spLocks/>
          </p:cNvSpPr>
          <p:nvPr/>
        </p:nvSpPr>
        <p:spPr>
          <a:xfrm>
            <a:off x="300550" y="5951007"/>
            <a:ext cx="9941808" cy="1221497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i="1" dirty="0">
              <a:solidFill>
                <a:schemeClr val="tx2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2C6D919-00A1-492E-5EEE-C6AF7D1CA7D9}"/>
              </a:ext>
            </a:extLst>
          </p:cNvPr>
          <p:cNvGrpSpPr/>
          <p:nvPr/>
        </p:nvGrpSpPr>
        <p:grpSpPr>
          <a:xfrm>
            <a:off x="3944201" y="814419"/>
            <a:ext cx="3919336" cy="3140179"/>
            <a:chOff x="3944201" y="478759"/>
            <a:chExt cx="3919336" cy="3140179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8309C82C-0306-B940-79CD-257AFDBF59F7}"/>
                </a:ext>
              </a:extLst>
            </p:cNvPr>
            <p:cNvGrpSpPr/>
            <p:nvPr/>
          </p:nvGrpSpPr>
          <p:grpSpPr>
            <a:xfrm>
              <a:off x="3991378" y="2384509"/>
              <a:ext cx="876300" cy="854554"/>
              <a:chOff x="2073513" y="2500137"/>
              <a:chExt cx="876300" cy="854554"/>
            </a:xfrm>
          </p:grpSpPr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A7E3C9AE-E752-EE0F-BEB6-C87C4033E2B1}"/>
                  </a:ext>
                </a:extLst>
              </p:cNvPr>
              <p:cNvSpPr/>
              <p:nvPr/>
            </p:nvSpPr>
            <p:spPr>
              <a:xfrm>
                <a:off x="2073513" y="2500137"/>
                <a:ext cx="876300" cy="854554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6" name="Grafik 15" descr="Ein Bild, das Tabakprodukte, Zigarette, Feuerzeug enthält.&#10;&#10;Automatisch generierte Beschreibung">
                <a:extLst>
                  <a:ext uri="{FF2B5EF4-FFF2-40B4-BE49-F238E27FC236}">
                    <a16:creationId xmlns:a16="http://schemas.microsoft.com/office/drawing/2014/main" id="{5A9D7AF3-5603-1078-7917-B1132CE67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2246" y="2576116"/>
                <a:ext cx="478377" cy="630610"/>
              </a:xfrm>
              <a:prstGeom prst="rect">
                <a:avLst/>
              </a:prstGeom>
            </p:spPr>
          </p:pic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876DBB9-166F-3455-C6D1-EB717B3C3346}"/>
                </a:ext>
              </a:extLst>
            </p:cNvPr>
            <p:cNvGrpSpPr/>
            <p:nvPr/>
          </p:nvGrpSpPr>
          <p:grpSpPr>
            <a:xfrm>
              <a:off x="6454412" y="2384509"/>
              <a:ext cx="876300" cy="854554"/>
              <a:chOff x="4975044" y="2500137"/>
              <a:chExt cx="876300" cy="854554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7DD495E9-D97E-EBA1-939B-1EC6432EFCC0}"/>
                  </a:ext>
                </a:extLst>
              </p:cNvPr>
              <p:cNvSpPr/>
              <p:nvPr/>
            </p:nvSpPr>
            <p:spPr>
              <a:xfrm>
                <a:off x="4975044" y="2500137"/>
                <a:ext cx="876300" cy="854554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" name="Grafik 17" descr="Ein Bild, das rot, Kunst enthält.&#10;&#10;Automatisch generierte Beschreibung">
                <a:extLst>
                  <a:ext uri="{FF2B5EF4-FFF2-40B4-BE49-F238E27FC236}">
                    <a16:creationId xmlns:a16="http://schemas.microsoft.com/office/drawing/2014/main" id="{F2A5AFD5-88A2-CAF5-4BEB-FF8FEE4CB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5370" y="2615765"/>
                <a:ext cx="535647" cy="623298"/>
              </a:xfrm>
              <a:prstGeom prst="rect">
                <a:avLst/>
              </a:prstGeom>
            </p:spPr>
          </p:pic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13175C9E-41EF-CD43-994F-12D47930F72D}"/>
                </a:ext>
              </a:extLst>
            </p:cNvPr>
            <p:cNvGrpSpPr/>
            <p:nvPr/>
          </p:nvGrpSpPr>
          <p:grpSpPr>
            <a:xfrm>
              <a:off x="5222895" y="898490"/>
              <a:ext cx="876300" cy="854554"/>
              <a:chOff x="3530412" y="1065097"/>
              <a:chExt cx="876300" cy="854554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299F4555-C9DA-8E04-B514-486080F20BFF}"/>
                  </a:ext>
                </a:extLst>
              </p:cNvPr>
              <p:cNvSpPr/>
              <p:nvPr/>
            </p:nvSpPr>
            <p:spPr>
              <a:xfrm>
                <a:off x="3530412" y="1065097"/>
                <a:ext cx="876300" cy="85455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2" name="Grafik 21" descr="Ein Bild, das Grafiken, Schrift, Logo, Grafikdesign enthält.&#10;&#10;Automatisch generierte Beschreibung">
                <a:extLst>
                  <a:ext uri="{FF2B5EF4-FFF2-40B4-BE49-F238E27FC236}">
                    <a16:creationId xmlns:a16="http://schemas.microsoft.com/office/drawing/2014/main" id="{098B0B44-AB82-EB5B-91C6-773C1568F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5028" y="1321052"/>
                <a:ext cx="727068" cy="363534"/>
              </a:xfrm>
              <a:prstGeom prst="rect">
                <a:avLst/>
              </a:prstGeom>
            </p:spPr>
          </p:pic>
        </p:grp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C0DAFDC5-B48E-59F8-C2AD-B4B84363F206}"/>
                </a:ext>
              </a:extLst>
            </p:cNvPr>
            <p:cNvCxnSpPr>
              <a:stCxn id="3" idx="6"/>
              <a:endCxn id="13" idx="2"/>
            </p:cNvCxnSpPr>
            <p:nvPr/>
          </p:nvCxnSpPr>
          <p:spPr>
            <a:xfrm>
              <a:off x="4867678" y="2811786"/>
              <a:ext cx="15867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7417196E-A1CF-9F30-7ACE-C483CD11E082}"/>
                </a:ext>
              </a:extLst>
            </p:cNvPr>
            <p:cNvCxnSpPr>
              <a:cxnSpLocks/>
              <a:stCxn id="14" idx="3"/>
              <a:endCxn id="3" idx="7"/>
            </p:cNvCxnSpPr>
            <p:nvPr/>
          </p:nvCxnSpPr>
          <p:spPr>
            <a:xfrm flipH="1">
              <a:off x="4739347" y="1627897"/>
              <a:ext cx="611879" cy="88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B6282DC6-55D3-2CAE-2C5C-C827C5954619}"/>
                </a:ext>
              </a:extLst>
            </p:cNvPr>
            <p:cNvCxnSpPr>
              <a:cxnSpLocks/>
              <a:stCxn id="14" idx="5"/>
              <a:endCxn id="13" idx="1"/>
            </p:cNvCxnSpPr>
            <p:nvPr/>
          </p:nvCxnSpPr>
          <p:spPr>
            <a:xfrm>
              <a:off x="5970864" y="1627897"/>
              <a:ext cx="611879" cy="88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2FB4113-F075-7EE2-676C-F76801B3C053}"/>
                </a:ext>
              </a:extLst>
            </p:cNvPr>
            <p:cNvSpPr txBox="1"/>
            <p:nvPr/>
          </p:nvSpPr>
          <p:spPr>
            <a:xfrm>
              <a:off x="3944201" y="3249606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Smoking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4D314FF3-0024-4BC7-BE70-5C56CFCD98E5}"/>
                </a:ext>
              </a:extLst>
            </p:cNvPr>
            <p:cNvSpPr txBox="1"/>
            <p:nvPr/>
          </p:nvSpPr>
          <p:spPr>
            <a:xfrm>
              <a:off x="6276803" y="3249606"/>
              <a:ext cx="1586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Lung </a:t>
              </a:r>
              <a:r>
                <a:rPr lang="de-DE" dirty="0" err="1">
                  <a:solidFill>
                    <a:schemeClr val="tx2"/>
                  </a:solidFill>
                </a:rPr>
                <a:t>cancer</a:t>
              </a:r>
              <a:endParaRPr lang="de-DE" dirty="0">
                <a:solidFill>
                  <a:schemeClr val="tx2"/>
                </a:solidFill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5097AE6D-1BFC-C814-88F8-BE273A3E7431}"/>
                </a:ext>
              </a:extLst>
            </p:cNvPr>
            <p:cNvSpPr txBox="1"/>
            <p:nvPr/>
          </p:nvSpPr>
          <p:spPr>
            <a:xfrm>
              <a:off x="4577614" y="478759"/>
              <a:ext cx="2492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Genes (</a:t>
              </a:r>
              <a:r>
                <a:rPr lang="de-DE" dirty="0" err="1">
                  <a:solidFill>
                    <a:schemeClr val="tx2"/>
                  </a:solidFill>
                </a:rPr>
                <a:t>unobserved</a:t>
              </a:r>
              <a:r>
                <a:rPr lang="de-DE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0D8AEB55-7E26-A53B-F435-88D2E639E20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2260" y="4392416"/>
            <a:ext cx="3339118" cy="20256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tx2"/>
                </a:solidFill>
              </a:rPr>
              <a:t>Point identification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The causal effect is a function of the observed data distribution</a:t>
            </a:r>
          </a:p>
          <a:p>
            <a:r>
              <a:rPr lang="en-US" sz="1800" dirty="0">
                <a:solidFill>
                  <a:schemeClr val="tx2"/>
                </a:solidFill>
              </a:rPr>
              <a:t>Not possible under unobserved confounding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0D14401A-897A-E9B9-70CC-BA74773E8E87}"/>
              </a:ext>
            </a:extLst>
          </p:cNvPr>
          <p:cNvSpPr/>
          <p:nvPr/>
        </p:nvSpPr>
        <p:spPr>
          <a:xfrm>
            <a:off x="4344056" y="5041985"/>
            <a:ext cx="3648419" cy="762363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2"/>
                </a:solidFill>
              </a:rPr>
              <a:t>Unobserved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confounding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5B151B9-FFFE-291C-7613-130C67867CC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39548" y="4392416"/>
            <a:ext cx="3200192" cy="21036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202321"/>
                </a:solidFill>
              </a:rPr>
              <a:t>Partial identification</a:t>
            </a:r>
          </a:p>
          <a:p>
            <a:r>
              <a:rPr lang="en-US" sz="1800" dirty="0">
                <a:solidFill>
                  <a:srgbClr val="202321"/>
                </a:solidFill>
              </a:rPr>
              <a:t>The causal effect is constrained by bounds</a:t>
            </a:r>
          </a:p>
          <a:p>
            <a:r>
              <a:rPr lang="en-US" sz="1800" dirty="0">
                <a:solidFill>
                  <a:srgbClr val="202321"/>
                </a:solidFill>
              </a:rPr>
              <a:t>Bounds are functions of the observed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79310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Motivation – </a:t>
            </a:r>
            <a:r>
              <a:rPr lang="de-DE" dirty="0" err="1">
                <a:latin typeface="+mn-lt"/>
              </a:rPr>
              <a:t>Sensitivity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analysis</a:t>
            </a:r>
            <a:endParaRPr lang="de-DE" dirty="0">
              <a:latin typeface="+mn-lt"/>
            </a:endParaRPr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FF559171-3D25-75B9-76DD-BAECC04BCB33}"/>
              </a:ext>
            </a:extLst>
          </p:cNvPr>
          <p:cNvSpPr txBox="1">
            <a:spLocks/>
          </p:cNvSpPr>
          <p:nvPr/>
        </p:nvSpPr>
        <p:spPr>
          <a:xfrm>
            <a:off x="508478" y="4241321"/>
            <a:ext cx="9941808" cy="2176721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tx2"/>
                </a:solidFill>
              </a:rPr>
              <a:t>Large effect from smoking on lung cancer in the observational data</a:t>
            </a:r>
          </a:p>
          <a:p>
            <a:r>
              <a:rPr lang="en-GB" sz="2000" dirty="0">
                <a:solidFill>
                  <a:schemeClr val="tx2"/>
                </a:solidFill>
              </a:rPr>
              <a:t>Can the effect be fully explained by unobserved confounders (genes)?</a:t>
            </a:r>
          </a:p>
          <a:p>
            <a:r>
              <a:rPr lang="en-GB" sz="2000" dirty="0">
                <a:solidFill>
                  <a:schemeClr val="tx2"/>
                </a:solidFill>
              </a:rPr>
              <a:t>Cornfield (1959)</a:t>
            </a:r>
            <a:r>
              <a:rPr lang="en-GB" sz="2000" baseline="30000" dirty="0">
                <a:solidFill>
                  <a:schemeClr val="tx2"/>
                </a:solidFill>
              </a:rPr>
              <a:t>1</a:t>
            </a:r>
            <a:r>
              <a:rPr lang="en-GB" sz="2000" dirty="0">
                <a:solidFill>
                  <a:schemeClr val="tx2"/>
                </a:solidFill>
              </a:rPr>
              <a:t>: No! </a:t>
            </a:r>
            <a:r>
              <a:rPr lang="en-GB" sz="2000" i="1" dirty="0">
                <a:solidFill>
                  <a:schemeClr val="tx2"/>
                </a:solidFill>
              </a:rPr>
              <a:t>To fully explain away the observed effect, the genes would need to have an implausibly large effect on smoking.</a:t>
            </a:r>
            <a:endParaRPr lang="de-DE" sz="2000" i="1" dirty="0">
              <a:solidFill>
                <a:schemeClr val="tx2"/>
              </a:solidFill>
            </a:endParaRP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80E2CCBB-268B-88FB-2CF8-D6986C395CE3}"/>
              </a:ext>
            </a:extLst>
          </p:cNvPr>
          <p:cNvSpPr txBox="1">
            <a:spLocks/>
          </p:cNvSpPr>
          <p:nvPr/>
        </p:nvSpPr>
        <p:spPr>
          <a:xfrm>
            <a:off x="300550" y="5951007"/>
            <a:ext cx="9941808" cy="1221497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i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07DBC9-6375-87D7-F349-8047EF67A053}"/>
              </a:ext>
            </a:extLst>
          </p:cNvPr>
          <p:cNvSpPr txBox="1"/>
          <p:nvPr/>
        </p:nvSpPr>
        <p:spPr>
          <a:xfrm>
            <a:off x="446400" y="6141043"/>
            <a:ext cx="9057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/>
                </a:solidFill>
              </a:rPr>
              <a:t>1.  J. Cornfield et al., Smoking and lung cancer: Recent evidence and a discussion of some questions. J. Nat. Cancer. Inst. 22. 173-203 (1959)</a:t>
            </a:r>
            <a:endParaRPr lang="de-DE" sz="1100" dirty="0">
              <a:solidFill>
                <a:schemeClr val="tx2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2C6D919-00A1-492E-5EEE-C6AF7D1CA7D9}"/>
              </a:ext>
            </a:extLst>
          </p:cNvPr>
          <p:cNvGrpSpPr/>
          <p:nvPr/>
        </p:nvGrpSpPr>
        <p:grpSpPr>
          <a:xfrm>
            <a:off x="3944201" y="814419"/>
            <a:ext cx="3919336" cy="3140179"/>
            <a:chOff x="3944201" y="478759"/>
            <a:chExt cx="3919336" cy="3140179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8309C82C-0306-B940-79CD-257AFDBF59F7}"/>
                </a:ext>
              </a:extLst>
            </p:cNvPr>
            <p:cNvGrpSpPr/>
            <p:nvPr/>
          </p:nvGrpSpPr>
          <p:grpSpPr>
            <a:xfrm>
              <a:off x="3991378" y="2384509"/>
              <a:ext cx="876300" cy="854554"/>
              <a:chOff x="2073513" y="2500137"/>
              <a:chExt cx="876300" cy="854554"/>
            </a:xfrm>
          </p:grpSpPr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A7E3C9AE-E752-EE0F-BEB6-C87C4033E2B1}"/>
                  </a:ext>
                </a:extLst>
              </p:cNvPr>
              <p:cNvSpPr/>
              <p:nvPr/>
            </p:nvSpPr>
            <p:spPr>
              <a:xfrm>
                <a:off x="2073513" y="2500137"/>
                <a:ext cx="876300" cy="854554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6" name="Grafik 15" descr="Ein Bild, das Tabakprodukte, Zigarette, Feuerzeug enthält.&#10;&#10;Automatisch generierte Beschreibung">
                <a:extLst>
                  <a:ext uri="{FF2B5EF4-FFF2-40B4-BE49-F238E27FC236}">
                    <a16:creationId xmlns:a16="http://schemas.microsoft.com/office/drawing/2014/main" id="{5A9D7AF3-5603-1078-7917-B1132CE67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32246" y="2576116"/>
                <a:ext cx="478377" cy="630610"/>
              </a:xfrm>
              <a:prstGeom prst="rect">
                <a:avLst/>
              </a:prstGeom>
            </p:spPr>
          </p:pic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876DBB9-166F-3455-C6D1-EB717B3C3346}"/>
                </a:ext>
              </a:extLst>
            </p:cNvPr>
            <p:cNvGrpSpPr/>
            <p:nvPr/>
          </p:nvGrpSpPr>
          <p:grpSpPr>
            <a:xfrm>
              <a:off x="6454412" y="2384509"/>
              <a:ext cx="876300" cy="854554"/>
              <a:chOff x="4975044" y="2500137"/>
              <a:chExt cx="876300" cy="854554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7DD495E9-D97E-EBA1-939B-1EC6432EFCC0}"/>
                  </a:ext>
                </a:extLst>
              </p:cNvPr>
              <p:cNvSpPr/>
              <p:nvPr/>
            </p:nvSpPr>
            <p:spPr>
              <a:xfrm>
                <a:off x="4975044" y="2500137"/>
                <a:ext cx="876300" cy="854554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" name="Grafik 17" descr="Ein Bild, das rot, Kunst enthält.&#10;&#10;Automatisch generierte Beschreibung">
                <a:extLst>
                  <a:ext uri="{FF2B5EF4-FFF2-40B4-BE49-F238E27FC236}">
                    <a16:creationId xmlns:a16="http://schemas.microsoft.com/office/drawing/2014/main" id="{F2A5AFD5-88A2-CAF5-4BEB-FF8FEE4CB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5370" y="2615765"/>
                <a:ext cx="535647" cy="623298"/>
              </a:xfrm>
              <a:prstGeom prst="rect">
                <a:avLst/>
              </a:prstGeom>
            </p:spPr>
          </p:pic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13175C9E-41EF-CD43-994F-12D47930F72D}"/>
                </a:ext>
              </a:extLst>
            </p:cNvPr>
            <p:cNvGrpSpPr/>
            <p:nvPr/>
          </p:nvGrpSpPr>
          <p:grpSpPr>
            <a:xfrm>
              <a:off x="5222895" y="898490"/>
              <a:ext cx="876300" cy="854554"/>
              <a:chOff x="3530412" y="1065097"/>
              <a:chExt cx="876300" cy="854554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299F4555-C9DA-8E04-B514-486080F20BFF}"/>
                  </a:ext>
                </a:extLst>
              </p:cNvPr>
              <p:cNvSpPr/>
              <p:nvPr/>
            </p:nvSpPr>
            <p:spPr>
              <a:xfrm>
                <a:off x="3530412" y="1065097"/>
                <a:ext cx="876300" cy="85455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2" name="Grafik 21" descr="Ein Bild, das Grafiken, Schrift, Logo, Grafikdesign enthält.&#10;&#10;Automatisch generierte Beschreibung">
                <a:extLst>
                  <a:ext uri="{FF2B5EF4-FFF2-40B4-BE49-F238E27FC236}">
                    <a16:creationId xmlns:a16="http://schemas.microsoft.com/office/drawing/2014/main" id="{098B0B44-AB82-EB5B-91C6-773C1568F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5028" y="1321052"/>
                <a:ext cx="727068" cy="363534"/>
              </a:xfrm>
              <a:prstGeom prst="rect">
                <a:avLst/>
              </a:prstGeom>
            </p:spPr>
          </p:pic>
        </p:grp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C0DAFDC5-B48E-59F8-C2AD-B4B84363F206}"/>
                </a:ext>
              </a:extLst>
            </p:cNvPr>
            <p:cNvCxnSpPr>
              <a:stCxn id="3" idx="6"/>
              <a:endCxn id="13" idx="2"/>
            </p:cNvCxnSpPr>
            <p:nvPr/>
          </p:nvCxnSpPr>
          <p:spPr>
            <a:xfrm>
              <a:off x="4867678" y="2811786"/>
              <a:ext cx="15867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7417196E-A1CF-9F30-7ACE-C483CD11E082}"/>
                </a:ext>
              </a:extLst>
            </p:cNvPr>
            <p:cNvCxnSpPr>
              <a:cxnSpLocks/>
              <a:stCxn id="14" idx="3"/>
              <a:endCxn id="3" idx="7"/>
            </p:cNvCxnSpPr>
            <p:nvPr/>
          </p:nvCxnSpPr>
          <p:spPr>
            <a:xfrm flipH="1">
              <a:off x="4739347" y="1627897"/>
              <a:ext cx="611879" cy="88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B6282DC6-55D3-2CAE-2C5C-C827C5954619}"/>
                </a:ext>
              </a:extLst>
            </p:cNvPr>
            <p:cNvCxnSpPr>
              <a:cxnSpLocks/>
              <a:stCxn id="14" idx="5"/>
              <a:endCxn id="13" idx="1"/>
            </p:cNvCxnSpPr>
            <p:nvPr/>
          </p:nvCxnSpPr>
          <p:spPr>
            <a:xfrm>
              <a:off x="5970864" y="1627897"/>
              <a:ext cx="611879" cy="88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2FB4113-F075-7EE2-676C-F76801B3C053}"/>
                </a:ext>
              </a:extLst>
            </p:cNvPr>
            <p:cNvSpPr txBox="1"/>
            <p:nvPr/>
          </p:nvSpPr>
          <p:spPr>
            <a:xfrm>
              <a:off x="3944201" y="3249606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Smoking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4D314FF3-0024-4BC7-BE70-5C56CFCD98E5}"/>
                </a:ext>
              </a:extLst>
            </p:cNvPr>
            <p:cNvSpPr txBox="1"/>
            <p:nvPr/>
          </p:nvSpPr>
          <p:spPr>
            <a:xfrm>
              <a:off x="6276803" y="3249606"/>
              <a:ext cx="1586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Lung </a:t>
              </a:r>
              <a:r>
                <a:rPr lang="de-DE" dirty="0" err="1">
                  <a:solidFill>
                    <a:schemeClr val="tx2"/>
                  </a:solidFill>
                </a:rPr>
                <a:t>cancer</a:t>
              </a:r>
              <a:endParaRPr lang="de-DE" dirty="0">
                <a:solidFill>
                  <a:schemeClr val="tx2"/>
                </a:solidFill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5097AE6D-1BFC-C814-88F8-BE273A3E7431}"/>
                </a:ext>
              </a:extLst>
            </p:cNvPr>
            <p:cNvSpPr txBox="1"/>
            <p:nvPr/>
          </p:nvSpPr>
          <p:spPr>
            <a:xfrm>
              <a:off x="4577614" y="478759"/>
              <a:ext cx="2492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Genes (</a:t>
              </a:r>
              <a:r>
                <a:rPr lang="de-DE" dirty="0" err="1">
                  <a:solidFill>
                    <a:schemeClr val="tx2"/>
                  </a:solidFill>
                </a:rPr>
                <a:t>unobserved</a:t>
              </a:r>
              <a:r>
                <a:rPr lang="de-DE" dirty="0">
                  <a:solidFill>
                    <a:schemeClr val="tx2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654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+mn-lt"/>
              </a:rPr>
              <a:t>Overview</a:t>
            </a:r>
            <a:r>
              <a:rPr lang="de-DE" dirty="0">
                <a:latin typeface="+mn-lt"/>
              </a:rPr>
              <a:t> on </a:t>
            </a:r>
            <a:r>
              <a:rPr lang="de-DE" dirty="0" err="1">
                <a:latin typeface="+mn-lt"/>
              </a:rPr>
              <a:t>identification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types</a:t>
            </a:r>
            <a:endParaRPr lang="de-DE" dirty="0">
              <a:latin typeface="+mn-lt"/>
            </a:endParaRP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80E2CCBB-268B-88FB-2CF8-D6986C395CE3}"/>
              </a:ext>
            </a:extLst>
          </p:cNvPr>
          <p:cNvSpPr txBox="1">
            <a:spLocks/>
          </p:cNvSpPr>
          <p:nvPr/>
        </p:nvSpPr>
        <p:spPr>
          <a:xfrm>
            <a:off x="300550" y="5951007"/>
            <a:ext cx="9941808" cy="1221497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i="1" dirty="0">
              <a:solidFill>
                <a:schemeClr val="tx2"/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6F8DFDB3-D058-F814-9BDD-F58480B7D0F2}"/>
              </a:ext>
            </a:extLst>
          </p:cNvPr>
          <p:cNvSpPr/>
          <p:nvPr/>
        </p:nvSpPr>
        <p:spPr>
          <a:xfrm>
            <a:off x="3833812" y="1498655"/>
            <a:ext cx="3267075" cy="715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/>
                </a:solidFill>
              </a:rPr>
              <a:t>Can </a:t>
            </a:r>
            <a:r>
              <a:rPr lang="de-DE" dirty="0" err="1">
                <a:solidFill>
                  <a:schemeClr val="tx2"/>
                </a:solidFill>
              </a:rPr>
              <a:t>we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exclude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unobserved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confounding</a:t>
            </a:r>
            <a:r>
              <a:rPr lang="de-DE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767687D-F1E0-5CA2-50CB-07DC78AEF04B}"/>
              </a:ext>
            </a:extLst>
          </p:cNvPr>
          <p:cNvSpPr/>
          <p:nvPr/>
        </p:nvSpPr>
        <p:spPr>
          <a:xfrm>
            <a:off x="6346633" y="3233159"/>
            <a:ext cx="3267075" cy="715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/>
                </a:solidFill>
              </a:rPr>
              <a:t>Can </a:t>
            </a:r>
            <a:r>
              <a:rPr lang="de-DE" dirty="0" err="1">
                <a:solidFill>
                  <a:schemeClr val="tx2"/>
                </a:solidFill>
              </a:rPr>
              <a:t>we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restrict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the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strength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unobserved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confounding</a:t>
            </a:r>
            <a:r>
              <a:rPr lang="de-DE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EC2116B-8CB6-FE1A-D5B9-919092826FF9}"/>
              </a:ext>
            </a:extLst>
          </p:cNvPr>
          <p:cNvSpPr/>
          <p:nvPr/>
        </p:nvSpPr>
        <p:spPr>
          <a:xfrm>
            <a:off x="953362" y="3233159"/>
            <a:ext cx="3267075" cy="715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/>
                </a:solidFill>
              </a:rPr>
              <a:t>Point </a:t>
            </a:r>
            <a:r>
              <a:rPr lang="de-DE" dirty="0" err="1">
                <a:solidFill>
                  <a:schemeClr val="tx2"/>
                </a:solidFill>
              </a:rPr>
              <a:t>identification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9D12B5E-9BDB-0522-84B7-DEA265F7C3F4}"/>
              </a:ext>
            </a:extLst>
          </p:cNvPr>
          <p:cNvSpPr/>
          <p:nvPr/>
        </p:nvSpPr>
        <p:spPr>
          <a:xfrm>
            <a:off x="4346394" y="4866675"/>
            <a:ext cx="3267075" cy="715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2"/>
                </a:solidFill>
              </a:rPr>
              <a:t>Causal</a:t>
            </a:r>
            <a:r>
              <a:rPr lang="de-DE" b="1" dirty="0">
                <a:solidFill>
                  <a:schemeClr val="tx2"/>
                </a:solidFill>
              </a:rPr>
              <a:t> </a:t>
            </a:r>
            <a:r>
              <a:rPr lang="de-DE" b="1" dirty="0" err="1">
                <a:solidFill>
                  <a:schemeClr val="tx2"/>
                </a:solidFill>
              </a:rPr>
              <a:t>sensitivity</a:t>
            </a:r>
            <a:r>
              <a:rPr lang="de-DE" b="1" dirty="0">
                <a:solidFill>
                  <a:schemeClr val="tx2"/>
                </a:solidFill>
              </a:rPr>
              <a:t> </a:t>
            </a:r>
            <a:r>
              <a:rPr lang="de-DE" b="1" dirty="0" err="1">
                <a:solidFill>
                  <a:schemeClr val="tx2"/>
                </a:solidFill>
              </a:rPr>
              <a:t>analysis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CB7B7D3-4DBA-2A72-0318-84D9353492F9}"/>
              </a:ext>
            </a:extLst>
          </p:cNvPr>
          <p:cNvSpPr/>
          <p:nvPr/>
        </p:nvSpPr>
        <p:spPr>
          <a:xfrm>
            <a:off x="7980170" y="4866674"/>
            <a:ext cx="3267075" cy="715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/>
                </a:solidFill>
              </a:rPr>
              <a:t>Other </a:t>
            </a:r>
            <a:r>
              <a:rPr lang="de-DE" dirty="0" err="1">
                <a:solidFill>
                  <a:schemeClr val="tx2"/>
                </a:solidFill>
              </a:rPr>
              <a:t>assumptions</a:t>
            </a:r>
            <a:r>
              <a:rPr lang="de-DE" dirty="0">
                <a:solidFill>
                  <a:schemeClr val="tx2"/>
                </a:solidFill>
              </a:rPr>
              <a:t>: IV, </a:t>
            </a:r>
            <a:r>
              <a:rPr lang="de-DE" dirty="0" err="1">
                <a:solidFill>
                  <a:schemeClr val="tx2"/>
                </a:solidFill>
              </a:rPr>
              <a:t>discrete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outcomes</a:t>
            </a:r>
            <a:r>
              <a:rPr lang="de-DE" dirty="0">
                <a:solidFill>
                  <a:schemeClr val="tx2"/>
                </a:solidFill>
              </a:rPr>
              <a:t>, etc.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2A7F83A-E0CB-10BD-9EC6-92F93207762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86900" y="2213684"/>
            <a:ext cx="2880450" cy="10194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B2E1952-9DD2-D6F4-DC4D-9CE1B27F60D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467350" y="2213684"/>
            <a:ext cx="2512821" cy="10194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8EE9A90-64CB-8961-F35D-9B88397276C3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979932" y="3948188"/>
            <a:ext cx="2000239" cy="91848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E7477AC6-8011-76FC-F23C-CE6BB5282E0F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7980171" y="3948188"/>
            <a:ext cx="1633537" cy="91848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6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8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Formal </a:t>
            </a:r>
            <a:r>
              <a:rPr lang="de-DE" dirty="0" err="1">
                <a:latin typeface="+mn-lt"/>
              </a:rPr>
              <a:t>problem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setting</a:t>
            </a:r>
            <a:endParaRPr lang="de-DE" dirty="0">
              <a:latin typeface="+mn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27A247C-BA2A-0900-1F09-FADDBFD0694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7732" y="1497038"/>
            <a:ext cx="1866828" cy="18362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>
                <a:solidFill>
                  <a:srgbClr val="202321"/>
                </a:solidFill>
              </a:rPr>
              <a:t>Basic setting</a:t>
            </a:r>
            <a:endParaRPr lang="en-US" sz="1600" b="1" dirty="0">
              <a:solidFill>
                <a:srgbClr val="202321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4511BDC-8730-6D95-89E9-4961AC55C4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27732" y="5582054"/>
            <a:ext cx="1866828" cy="835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Objective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6569A9-8D65-F34E-66C9-8D9C1CB4E3BD}"/>
              </a:ext>
            </a:extLst>
          </p:cNvPr>
          <p:cNvGrpSpPr/>
          <p:nvPr/>
        </p:nvGrpSpPr>
        <p:grpSpPr>
          <a:xfrm>
            <a:off x="2520159" y="1448407"/>
            <a:ext cx="4545902" cy="1438055"/>
            <a:chOff x="2520159" y="1541161"/>
            <a:chExt cx="4545902" cy="1438055"/>
          </a:xfrm>
        </p:grpSpPr>
        <p:sp>
          <p:nvSpPr>
            <p:cNvPr id="10" name="Inhaltsplatzhalter 5">
              <a:extLst>
                <a:ext uri="{FF2B5EF4-FFF2-40B4-BE49-F238E27FC236}">
                  <a16:creationId xmlns:a16="http://schemas.microsoft.com/office/drawing/2014/main" id="{B609D201-1C04-B4A2-E719-19BF3EB99751}"/>
                </a:ext>
              </a:extLst>
            </p:cNvPr>
            <p:cNvSpPr txBox="1">
              <a:spLocks/>
            </p:cNvSpPr>
            <p:nvPr/>
          </p:nvSpPr>
          <p:spPr>
            <a:xfrm>
              <a:off x="2520159" y="1541161"/>
              <a:ext cx="4545902" cy="1438055"/>
            </a:xfrm>
            <a:prstGeom prst="rect">
              <a:avLst/>
            </a:prstGeom>
          </p:spPr>
          <p:txBody>
            <a:bodyPr/>
            <a:lstStyle>
              <a:lvl1pPr marL="203890" indent="-203890" algn="l" defTabSz="815557" rtl="0" eaLnBrk="1" latinLnBrk="0" hangingPunct="1">
                <a:lnSpc>
                  <a:spcPct val="90000"/>
                </a:lnSpc>
                <a:spcBef>
                  <a:spcPts val="892"/>
                </a:spcBef>
                <a:buFont typeface="Arial" panose="020B0604020202020204" pitchFamily="34" charset="0"/>
                <a:buChar char="•"/>
                <a:defRPr sz="24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11668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2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44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7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225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35003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2782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0560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58339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6117" indent="-203890" algn="l" defTabSz="815557" rtl="0" eaLnBrk="1" latinLnBrk="0" hangingPunct="1">
                <a:lnSpc>
                  <a:spcPct val="90000"/>
                </a:lnSpc>
                <a:spcBef>
                  <a:spcPts val="446"/>
                </a:spcBef>
                <a:buFont typeface="Arial" panose="020B0604020202020204" pitchFamily="34" charset="0"/>
                <a:buChar char="•"/>
                <a:defRPr sz="16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>
                  <a:solidFill>
                    <a:schemeClr val="tx2"/>
                  </a:solidFill>
                </a:rPr>
                <a:t>Treatment 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Outcome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Unobserved confounder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Observed distribution</a:t>
              </a:r>
            </a:p>
            <a:p>
              <a:r>
                <a:rPr lang="en-GB" sz="2000" dirty="0">
                  <a:solidFill>
                    <a:schemeClr val="tx2"/>
                  </a:solidFill>
                </a:rPr>
                <a:t>Full distribution		unknown</a:t>
              </a:r>
              <a:endParaRPr lang="de-DE" sz="2000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A0CEF32-B791-0C85-A4E9-55FC60C2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0528" y="2376551"/>
              <a:ext cx="228571" cy="20952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A3374B-D439-666C-F407-E79EA888F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851" y="1991423"/>
              <a:ext cx="228571" cy="20952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665B7DF-3117-A305-DA01-4BC44E11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9097" y="1589794"/>
              <a:ext cx="219048" cy="219048"/>
            </a:xfrm>
            <a:prstGeom prst="rect">
              <a:avLst/>
            </a:prstGeom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A5122CE8-41AD-0E28-6C62-EF9E5528A0FA}"/>
              </a:ext>
            </a:extLst>
          </p:cNvPr>
          <p:cNvGrpSpPr/>
          <p:nvPr/>
        </p:nvGrpSpPr>
        <p:grpSpPr>
          <a:xfrm>
            <a:off x="2486285" y="5648821"/>
            <a:ext cx="9088367" cy="1438055"/>
            <a:chOff x="2486285" y="5648821"/>
            <a:chExt cx="9088367" cy="143805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4F7B5E5-58BA-369B-68DD-D485E7015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5090" y="5716459"/>
              <a:ext cx="228571" cy="209524"/>
            </a:xfrm>
            <a:prstGeom prst="rect">
              <a:avLst/>
            </a:prstGeom>
          </p:spPr>
        </p:pic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1EDDFE27-53C3-1663-2FFC-22FF0777475F}"/>
                </a:ext>
              </a:extLst>
            </p:cNvPr>
            <p:cNvGrpSpPr/>
            <p:nvPr/>
          </p:nvGrpSpPr>
          <p:grpSpPr>
            <a:xfrm>
              <a:off x="2486285" y="5648821"/>
              <a:ext cx="9088367" cy="1438055"/>
              <a:chOff x="2486285" y="3627423"/>
              <a:chExt cx="9088367" cy="1438055"/>
            </a:xfrm>
          </p:grpSpPr>
          <p:sp>
            <p:nvSpPr>
              <p:cNvPr id="36" name="Inhaltsplatzhalter 5">
                <a:extLst>
                  <a:ext uri="{FF2B5EF4-FFF2-40B4-BE49-F238E27FC236}">
                    <a16:creationId xmlns:a16="http://schemas.microsoft.com/office/drawing/2014/main" id="{CD906D61-6B2B-E027-F879-6B68211FFE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6285" y="3627423"/>
                <a:ext cx="9088367" cy="1438055"/>
              </a:xfrm>
              <a:prstGeom prst="rect">
                <a:avLst/>
              </a:prstGeom>
            </p:spPr>
            <p:txBody>
              <a:bodyPr/>
              <a:lstStyle>
                <a:lvl1pPr marL="203890" indent="-203890" algn="l" defTabSz="815557" rtl="0" eaLnBrk="1" latinLnBrk="0" hangingPunct="1">
                  <a:lnSpc>
                    <a:spcPct val="90000"/>
                  </a:lnSpc>
                  <a:spcBef>
                    <a:spcPts val="892"/>
                  </a:spcBef>
                  <a:buFont typeface="Arial" panose="020B0604020202020204" pitchFamily="34" charset="0"/>
                  <a:buChar char="•"/>
                  <a:defRPr sz="24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>
                    <a:solidFill>
                      <a:schemeClr val="tx2"/>
                    </a:solidFill>
                  </a:rPr>
                  <a:t>Causal query				        for some functional </a:t>
                </a:r>
              </a:p>
              <a:p>
                <a:r>
                  <a:rPr lang="en-GB" sz="2000" dirty="0">
                    <a:solidFill>
                      <a:schemeClr val="tx2"/>
                    </a:solidFill>
                  </a:rPr>
                  <a:t>Example: 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20E195A-9DD7-7BF3-0D5D-453E3EA26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65976" y="3666492"/>
                <a:ext cx="3571429" cy="30476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9134255-DF63-CD21-A4D0-8FAE26D2C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35851" y="4060077"/>
                <a:ext cx="3142857" cy="304762"/>
              </a:xfrm>
              <a:prstGeom prst="rect">
                <a:avLst/>
              </a:prstGeom>
            </p:spPr>
          </p:pic>
        </p:grp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5DA0304-FC95-77DC-AB0D-BDFEA55A7108}"/>
              </a:ext>
            </a:extLst>
          </p:cNvPr>
          <p:cNvGrpSpPr/>
          <p:nvPr/>
        </p:nvGrpSpPr>
        <p:grpSpPr>
          <a:xfrm>
            <a:off x="7632989" y="735832"/>
            <a:ext cx="3339334" cy="2340573"/>
            <a:chOff x="7632989" y="403125"/>
            <a:chExt cx="3339334" cy="23405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A68EF680-7D34-CCD0-055C-317794653B16}"/>
                </a:ext>
              </a:extLst>
            </p:cNvPr>
            <p:cNvGrpSpPr/>
            <p:nvPr/>
          </p:nvGrpSpPr>
          <p:grpSpPr>
            <a:xfrm>
              <a:off x="7632989" y="403125"/>
              <a:ext cx="3339334" cy="2340573"/>
              <a:chOff x="3991378" y="898490"/>
              <a:chExt cx="3339334" cy="2340573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FF39239-1C4D-D3AA-5178-B4AD04612881}"/>
                  </a:ext>
                </a:extLst>
              </p:cNvPr>
              <p:cNvSpPr/>
              <p:nvPr/>
            </p:nvSpPr>
            <p:spPr>
              <a:xfrm>
                <a:off x="3991378" y="2384509"/>
                <a:ext cx="876300" cy="854554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0B2A92B2-F03E-E1FF-584E-E0241ADADFD4}"/>
                  </a:ext>
                </a:extLst>
              </p:cNvPr>
              <p:cNvSpPr/>
              <p:nvPr/>
            </p:nvSpPr>
            <p:spPr>
              <a:xfrm>
                <a:off x="6454412" y="2384509"/>
                <a:ext cx="876300" cy="854554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D9F5A8B9-F261-03C4-EA24-940A3E123810}"/>
                  </a:ext>
                </a:extLst>
              </p:cNvPr>
              <p:cNvSpPr/>
              <p:nvPr/>
            </p:nvSpPr>
            <p:spPr>
              <a:xfrm>
                <a:off x="5222895" y="898490"/>
                <a:ext cx="876300" cy="85455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A7D34057-10A0-E408-1DD5-1045799B4AB3}"/>
                  </a:ext>
                </a:extLst>
              </p:cNvPr>
              <p:cNvCxnSpPr>
                <a:stCxn id="28" idx="6"/>
                <a:endCxn id="24" idx="2"/>
              </p:cNvCxnSpPr>
              <p:nvPr/>
            </p:nvCxnSpPr>
            <p:spPr>
              <a:xfrm>
                <a:off x="4867678" y="2811786"/>
                <a:ext cx="158673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D98BB4B8-87FA-CCDF-C0D5-BF56E23E40E9}"/>
                  </a:ext>
                </a:extLst>
              </p:cNvPr>
              <p:cNvCxnSpPr>
                <a:cxnSpLocks/>
                <a:stCxn id="21" idx="3"/>
                <a:endCxn id="28" idx="7"/>
              </p:cNvCxnSpPr>
              <p:nvPr/>
            </p:nvCxnSpPr>
            <p:spPr>
              <a:xfrm flipH="1">
                <a:off x="4739347" y="1627897"/>
                <a:ext cx="611879" cy="88175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6968F945-A2EA-700B-5958-C3B61940A864}"/>
                  </a:ext>
                </a:extLst>
              </p:cNvPr>
              <p:cNvCxnSpPr>
                <a:cxnSpLocks/>
                <a:stCxn id="21" idx="5"/>
                <a:endCxn id="24" idx="1"/>
              </p:cNvCxnSpPr>
              <p:nvPr/>
            </p:nvCxnSpPr>
            <p:spPr>
              <a:xfrm>
                <a:off x="5970864" y="1627897"/>
                <a:ext cx="611879" cy="88175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1F2F1639-DB1D-AAE0-BF9D-1C7B32A9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7405" y="2194767"/>
              <a:ext cx="219048" cy="219048"/>
            </a:xfrm>
            <a:prstGeom prst="rect">
              <a:avLst/>
            </a:prstGeom>
          </p:spPr>
        </p:pic>
        <p:pic>
          <p:nvPicPr>
            <p:cNvPr id="34" name="Picture 25">
              <a:extLst>
                <a:ext uri="{FF2B5EF4-FFF2-40B4-BE49-F238E27FC236}">
                  <a16:creationId xmlns:a16="http://schemas.microsoft.com/office/drawing/2014/main" id="{29616225-90A9-50D7-E331-D5748592D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9887" y="2208572"/>
              <a:ext cx="228571" cy="209524"/>
            </a:xfrm>
            <a:prstGeom prst="rect">
              <a:avLst/>
            </a:prstGeom>
          </p:spPr>
        </p:pic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8280E7B0-088C-A0CB-DE3A-B5DEF9E67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8370" y="725640"/>
              <a:ext cx="228571" cy="209524"/>
            </a:xfrm>
            <a:prstGeom prst="rect">
              <a:avLst/>
            </a:prstGeom>
          </p:spPr>
        </p:pic>
      </p:grpSp>
      <p:pic>
        <p:nvPicPr>
          <p:cNvPr id="42" name="Grafik 41">
            <a:extLst>
              <a:ext uri="{FF2B5EF4-FFF2-40B4-BE49-F238E27FC236}">
                <a16:creationId xmlns:a16="http://schemas.microsoft.com/office/drawing/2014/main" id="{A89D2FE7-8E0F-B812-2A8F-4CEA800F66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2825" y="2644675"/>
            <a:ext cx="1152381" cy="304762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15028DBE-C4E5-ABA7-F0CD-0223790D12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1005" y="3028490"/>
            <a:ext cx="1133333" cy="30476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08B2090-C904-A603-692F-E9ECC9AFD4A9}"/>
              </a:ext>
            </a:extLst>
          </p:cNvPr>
          <p:cNvGrpSpPr/>
          <p:nvPr/>
        </p:nvGrpSpPr>
        <p:grpSpPr>
          <a:xfrm>
            <a:off x="327732" y="3700028"/>
            <a:ext cx="10520415" cy="1594875"/>
            <a:chOff x="327732" y="3700028"/>
            <a:chExt cx="10520415" cy="1594875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A66AD82-A4A5-12D7-CF59-A4EA6964F204}"/>
                </a:ext>
              </a:extLst>
            </p:cNvPr>
            <p:cNvGrpSpPr/>
            <p:nvPr/>
          </p:nvGrpSpPr>
          <p:grpSpPr>
            <a:xfrm>
              <a:off x="2524624" y="3700028"/>
              <a:ext cx="8323523" cy="1594875"/>
              <a:chOff x="2524624" y="3700028"/>
              <a:chExt cx="8323523" cy="1594875"/>
            </a:xfrm>
          </p:grpSpPr>
          <p:pic>
            <p:nvPicPr>
              <p:cNvPr id="14" name="Picture 13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21F576F8-6A40-8D53-340B-717F6217B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14813" y="3700028"/>
                <a:ext cx="4380952" cy="67619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BEA4F9F6-D1F8-7FC6-D98B-80065C903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24338" y="4470777"/>
                <a:ext cx="5123809" cy="67619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DE83342-6C41-8D35-2B40-34EED6D9848F}"/>
                  </a:ext>
                </a:extLst>
              </p:cNvPr>
              <p:cNvSpPr/>
              <p:nvPr/>
            </p:nvSpPr>
            <p:spPr>
              <a:xfrm>
                <a:off x="7955592" y="4175168"/>
                <a:ext cx="567350" cy="5075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Inhaltsplatzhalter 5">
                <a:extLst>
                  <a:ext uri="{FF2B5EF4-FFF2-40B4-BE49-F238E27FC236}">
                    <a16:creationId xmlns:a16="http://schemas.microsoft.com/office/drawing/2014/main" id="{C01DA68D-E265-8037-ECEB-61F46D3A13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4624" y="3856848"/>
                <a:ext cx="4545902" cy="1438055"/>
              </a:xfrm>
              <a:prstGeom prst="rect">
                <a:avLst/>
              </a:prstGeom>
            </p:spPr>
            <p:txBody>
              <a:bodyPr/>
              <a:lstStyle>
                <a:lvl1pPr marL="203890" indent="-203890" algn="l" defTabSz="815557" rtl="0" eaLnBrk="1" latinLnBrk="0" hangingPunct="1">
                  <a:lnSpc>
                    <a:spcPct val="90000"/>
                  </a:lnSpc>
                  <a:spcBef>
                    <a:spcPts val="892"/>
                  </a:spcBef>
                  <a:buFont typeface="Arial" panose="020B0604020202020204" pitchFamily="34" charset="0"/>
                  <a:buChar char="•"/>
                  <a:defRPr sz="24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>
                    <a:solidFill>
                      <a:schemeClr val="tx2"/>
                    </a:solidFill>
                  </a:rPr>
                  <a:t>Conditional distribution		 </a:t>
                </a:r>
              </a:p>
              <a:p>
                <a:endParaRPr lang="en-GB" sz="2000" dirty="0">
                  <a:solidFill>
                    <a:schemeClr val="tx2"/>
                  </a:solidFill>
                </a:endParaRPr>
              </a:p>
              <a:p>
                <a:r>
                  <a:rPr lang="en-GB" sz="2000" dirty="0">
                    <a:solidFill>
                      <a:schemeClr val="tx2"/>
                    </a:solidFill>
                  </a:rPr>
                  <a:t>Interventional distribution</a:t>
                </a:r>
              </a:p>
              <a:p>
                <a:pPr marL="0" indent="0">
                  <a:buNone/>
                </a:pPr>
                <a:endParaRPr lang="de-DE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71863FD7-9A8B-1F67-FD54-0BE496FBB66A}"/>
                </a:ext>
              </a:extLst>
            </p:cNvPr>
            <p:cNvSpPr/>
            <p:nvPr/>
          </p:nvSpPr>
          <p:spPr>
            <a:xfrm>
              <a:off x="8722669" y="3784319"/>
              <a:ext cx="1018137" cy="4714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EB85F000-FC63-A767-9E06-070D3B77B92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27732" y="3745842"/>
              <a:ext cx="1866828" cy="1412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lIns="76200" tIns="76200" rIns="76200" bIns="76200" rtlCol="0" anchor="ctr" anchorCtr="0">
              <a:noAutofit/>
            </a:bodyPr>
            <a:lstStyle>
              <a:lvl1pPr marL="361950" lvl="0" indent="-361950">
                <a:lnSpc>
                  <a:spcPct val="100000"/>
                </a:lnSpc>
                <a:spcBef>
                  <a:spcPts val="5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/>
              </a:lvl1pPr>
              <a:lvl2pPr marL="627063" lvl="1" indent="-265113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000"/>
              </a:lvl2pPr>
              <a:lvl3pPr marL="893763" lvl="2" indent="-2667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</a:lvl3pPr>
              <a:lvl4pPr marL="1077913" lvl="3" indent="-17780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600"/>
              </a:lvl4pPr>
              <a:lvl5pPr marL="1262063" lvl="4" indent="-184150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202321"/>
                  </a:solidFill>
                </a:rPr>
                <a:t>Conditional vs interventional distribution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D555DDF-951B-23E9-ABAE-9551B4152CC7}"/>
                </a:ext>
              </a:extLst>
            </p:cNvPr>
            <p:cNvSpPr/>
            <p:nvPr/>
          </p:nvSpPr>
          <p:spPr>
            <a:xfrm>
              <a:off x="9878407" y="4570532"/>
              <a:ext cx="594780" cy="4714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0849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9D9332-9BF4-893F-1979-B456D1317FCC}"/>
              </a:ext>
            </a:extLst>
          </p:cNvPr>
          <p:cNvSpPr/>
          <p:nvPr/>
        </p:nvSpPr>
        <p:spPr>
          <a:xfrm rot="18385075">
            <a:off x="7578359" y="1271568"/>
            <a:ext cx="2964218" cy="1170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Inhaltsplatzhalter 5">
            <a:extLst>
              <a:ext uri="{FF2B5EF4-FFF2-40B4-BE49-F238E27FC236}">
                <a16:creationId xmlns:a16="http://schemas.microsoft.com/office/drawing/2014/main" id="{CD906D61-6B2B-E027-F879-6B68211FFE26}"/>
              </a:ext>
            </a:extLst>
          </p:cNvPr>
          <p:cNvSpPr txBox="1">
            <a:spLocks/>
          </p:cNvSpPr>
          <p:nvPr/>
        </p:nvSpPr>
        <p:spPr>
          <a:xfrm>
            <a:off x="2520159" y="3739088"/>
            <a:ext cx="9088367" cy="1438055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tx2"/>
                </a:solidFill>
              </a:rPr>
              <a:t>Consider the class          of all SCMs       that: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Respect the causal graph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Induce the observational distribution 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Respect the sensitivity constraints imposed by</a:t>
            </a:r>
          </a:p>
          <a:p>
            <a:r>
              <a:rPr lang="en-GB" sz="2000" dirty="0">
                <a:solidFill>
                  <a:schemeClr val="tx2"/>
                </a:solidFill>
              </a:rPr>
              <a:t>We aim at deriving the </a:t>
            </a:r>
            <a:r>
              <a:rPr lang="en-GB" sz="2000" i="1" dirty="0">
                <a:solidFill>
                  <a:schemeClr val="tx2"/>
                </a:solidFill>
              </a:rPr>
              <a:t>sharp</a:t>
            </a:r>
            <a:r>
              <a:rPr lang="en-GB" sz="2000" dirty="0">
                <a:solidFill>
                  <a:schemeClr val="tx2"/>
                </a:solidFill>
              </a:rPr>
              <a:t> bounds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Causal sensitivity analysis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27A247C-BA2A-0900-1F09-FADDBFD0694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3512" y="1452665"/>
            <a:ext cx="1866828" cy="13223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Main idea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85F000-FC63-A767-9E06-070D3B77B92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27732" y="3739089"/>
            <a:ext cx="1866828" cy="26789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361950" lvl="0" indent="-36195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/>
            </a:lvl1pPr>
            <a:lvl2pPr marL="627063" lvl="1" indent="-265113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/>
            </a:lvl2pPr>
            <a:lvl3pPr marL="893763" lvl="2" indent="-2667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</a:lvl3pPr>
            <a:lvl4pPr marL="1077913" lvl="3" indent="-17780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/>
            </a:lvl4pPr>
            <a:lvl5pPr marL="1262063" lvl="4" indent="-18415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202321"/>
                </a:solidFill>
              </a:rPr>
              <a:t>Partial identification problem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B609D201-1C04-B4A2-E719-19BF3EB99751}"/>
              </a:ext>
            </a:extLst>
          </p:cNvPr>
          <p:cNvSpPr txBox="1">
            <a:spLocks/>
          </p:cNvSpPr>
          <p:nvPr/>
        </p:nvSpPr>
        <p:spPr>
          <a:xfrm>
            <a:off x="2520159" y="1448407"/>
            <a:ext cx="5251064" cy="1438055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tx2"/>
                </a:solidFill>
              </a:rPr>
              <a:t>Restrict the strength of unobserved confounding by using a sensitivity model </a:t>
            </a:r>
          </a:p>
          <a:p>
            <a:r>
              <a:rPr lang="en-GB" sz="2000" dirty="0">
                <a:solidFill>
                  <a:schemeClr val="tx2"/>
                </a:solidFill>
              </a:rPr>
              <a:t>Find an informative region for the causal query (partial identification)</a:t>
            </a:r>
            <a:endParaRPr lang="de-DE" sz="2000" dirty="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E83342-6C41-8D35-2B40-34EED6D9848F}"/>
              </a:ext>
            </a:extLst>
          </p:cNvPr>
          <p:cNvSpPr/>
          <p:nvPr/>
        </p:nvSpPr>
        <p:spPr>
          <a:xfrm>
            <a:off x="7924800" y="4987922"/>
            <a:ext cx="567350" cy="5075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BDE70-4ED3-2B4E-1197-3E5F00B8A043}"/>
              </a:ext>
            </a:extLst>
          </p:cNvPr>
          <p:cNvSpPr txBox="1"/>
          <p:nvPr/>
        </p:nvSpPr>
        <p:spPr>
          <a:xfrm>
            <a:off x="6966771" y="454861"/>
            <a:ext cx="222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Restriction via sensitivity model </a:t>
            </a:r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8C1610-6C81-EEE8-4134-D78120B1F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087" y="1553993"/>
            <a:ext cx="190476" cy="219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C61A0E-ED56-9255-75B5-A80A6EE57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11" y="1788917"/>
            <a:ext cx="190476" cy="219048"/>
          </a:xfrm>
          <a:prstGeom prst="rect">
            <a:avLst/>
          </a:prstGeom>
        </p:spPr>
      </p:pic>
      <p:pic>
        <p:nvPicPr>
          <p:cNvPr id="18" name="Picture 17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2A8C074-5D5C-8EC6-883B-7FE838F41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71" y="5748815"/>
            <a:ext cx="2942857" cy="476190"/>
          </a:xfrm>
          <a:prstGeom prst="rect">
            <a:avLst/>
          </a:prstGeom>
        </p:spPr>
      </p:pic>
      <p:pic>
        <p:nvPicPr>
          <p:cNvPr id="20" name="Picture 1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85570FD6-39D1-DEF4-C146-C055BAA90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023" y="5705958"/>
            <a:ext cx="2942857" cy="5619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87C092-4E01-B740-0DF5-5FCF4342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150" y="3786525"/>
            <a:ext cx="580952" cy="2765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7AA42A-48F4-586F-3289-9B129BDC27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6771" y="3777442"/>
            <a:ext cx="342857" cy="2285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C1C3DA-7207-B849-2EE1-F75504F20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611" y="4768874"/>
            <a:ext cx="190476" cy="2190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FE3700F-F3DE-8D25-B1F4-2EA3043695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8694" y="4405207"/>
            <a:ext cx="1152381" cy="304762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327FAB4-B1C3-88B9-748A-C0145F4EC1EC}"/>
              </a:ext>
            </a:extLst>
          </p:cNvPr>
          <p:cNvGrpSpPr/>
          <p:nvPr/>
        </p:nvGrpSpPr>
        <p:grpSpPr>
          <a:xfrm>
            <a:off x="8019263" y="678350"/>
            <a:ext cx="3339334" cy="2340573"/>
            <a:chOff x="7632989" y="403125"/>
            <a:chExt cx="3339334" cy="2340573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DAEFA780-E2E2-FC14-77BA-750298AE7671}"/>
                </a:ext>
              </a:extLst>
            </p:cNvPr>
            <p:cNvGrpSpPr/>
            <p:nvPr/>
          </p:nvGrpSpPr>
          <p:grpSpPr>
            <a:xfrm>
              <a:off x="7632989" y="403125"/>
              <a:ext cx="3339334" cy="2340573"/>
              <a:chOff x="3991378" y="898490"/>
              <a:chExt cx="3339334" cy="2340573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17767E46-11D0-9914-3A8E-F8EA1B0E0806}"/>
                  </a:ext>
                </a:extLst>
              </p:cNvPr>
              <p:cNvSpPr/>
              <p:nvPr/>
            </p:nvSpPr>
            <p:spPr>
              <a:xfrm>
                <a:off x="3991378" y="2384509"/>
                <a:ext cx="876300" cy="854554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ED826153-8955-E7C4-6A44-30F932337C24}"/>
                  </a:ext>
                </a:extLst>
              </p:cNvPr>
              <p:cNvSpPr/>
              <p:nvPr/>
            </p:nvSpPr>
            <p:spPr>
              <a:xfrm>
                <a:off x="6454412" y="2384509"/>
                <a:ext cx="876300" cy="854554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CD64AE10-F23F-3F88-C0B2-EBCA6737D604}"/>
                  </a:ext>
                </a:extLst>
              </p:cNvPr>
              <p:cNvSpPr/>
              <p:nvPr/>
            </p:nvSpPr>
            <p:spPr>
              <a:xfrm>
                <a:off x="5222895" y="898490"/>
                <a:ext cx="876300" cy="85455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1A9FA247-CC7A-FF5F-031A-30DB995D7FBA}"/>
                  </a:ext>
                </a:extLst>
              </p:cNvPr>
              <p:cNvCxnSpPr>
                <a:stCxn id="21" idx="6"/>
                <a:endCxn id="23" idx="2"/>
              </p:cNvCxnSpPr>
              <p:nvPr/>
            </p:nvCxnSpPr>
            <p:spPr>
              <a:xfrm>
                <a:off x="4867678" y="2811786"/>
                <a:ext cx="158673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61E3F0F4-FA64-E983-BAF0-FDBC3B32CCF8}"/>
                  </a:ext>
                </a:extLst>
              </p:cNvPr>
              <p:cNvCxnSpPr>
                <a:cxnSpLocks/>
                <a:stCxn id="24" idx="3"/>
                <a:endCxn id="21" idx="7"/>
              </p:cNvCxnSpPr>
              <p:nvPr/>
            </p:nvCxnSpPr>
            <p:spPr>
              <a:xfrm flipH="1">
                <a:off x="4739347" y="1627897"/>
                <a:ext cx="611879" cy="88175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1AD0D242-6C37-5339-112E-7B6665BADD35}"/>
                  </a:ext>
                </a:extLst>
              </p:cNvPr>
              <p:cNvCxnSpPr>
                <a:cxnSpLocks/>
                <a:stCxn id="24" idx="5"/>
                <a:endCxn id="23" idx="1"/>
              </p:cNvCxnSpPr>
              <p:nvPr/>
            </p:nvCxnSpPr>
            <p:spPr>
              <a:xfrm>
                <a:off x="5970864" y="1627897"/>
                <a:ext cx="611879" cy="88175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28">
              <a:extLst>
                <a:ext uri="{FF2B5EF4-FFF2-40B4-BE49-F238E27FC236}">
                  <a16:creationId xmlns:a16="http://schemas.microsoft.com/office/drawing/2014/main" id="{ECD20531-7E48-1327-E76E-88A4537F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37405" y="2194767"/>
              <a:ext cx="219048" cy="219048"/>
            </a:xfrm>
            <a:prstGeom prst="rect">
              <a:avLst/>
            </a:prstGeom>
          </p:spPr>
        </p:pic>
        <p:pic>
          <p:nvPicPr>
            <p:cNvPr id="17" name="Picture 25">
              <a:extLst>
                <a:ext uri="{FF2B5EF4-FFF2-40B4-BE49-F238E27FC236}">
                  <a16:creationId xmlns:a16="http://schemas.microsoft.com/office/drawing/2014/main" id="{9E98D0A2-0B9B-207F-7742-C9E4CC3A7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19887" y="2208572"/>
              <a:ext cx="228571" cy="209524"/>
            </a:xfrm>
            <a:prstGeom prst="rect">
              <a:avLst/>
            </a:prstGeom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CC7839D9-9041-87AA-6EF1-7AC012F9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88370" y="725640"/>
              <a:ext cx="228571" cy="20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3355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heme/theme1.xml><?xml version="1.0" encoding="utf-8"?>
<a:theme xmlns:a="http://schemas.openxmlformats.org/drawingml/2006/main" name="Präsentationstitel">
  <a:themeElements>
    <a:clrScheme name="LMU_PPT">
      <a:dk1>
        <a:srgbClr val="00883A"/>
      </a:dk1>
      <a:lt1>
        <a:sysClr val="window" lastClr="FFFFFF"/>
      </a:lt1>
      <a:dk2>
        <a:srgbClr val="232323"/>
      </a:dk2>
      <a:lt2>
        <a:srgbClr val="626468"/>
      </a:lt2>
      <a:accent1>
        <a:srgbClr val="C0C1C3"/>
      </a:accent1>
      <a:accent2>
        <a:srgbClr val="E6E6E7"/>
      </a:accent2>
      <a:accent3>
        <a:srgbClr val="F5F5F5"/>
      </a:accent3>
      <a:accent4>
        <a:srgbClr val="0F1987"/>
      </a:accent4>
      <a:accent5>
        <a:srgbClr val="009FE3"/>
      </a:accent5>
      <a:accent6>
        <a:srgbClr val="8C4091"/>
      </a:accent6>
      <a:hlink>
        <a:srgbClr val="D71919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MU_PPTVorlage_Breitbild_20211112_RS.potx" id="{D6D876F6-7A2F-4F20-AE48-8192935880E8}" vid="{1F2F8164-F605-453F-82CF-F1E31EF04766}"/>
    </a:ext>
  </a:extLst>
</a:theme>
</file>

<file path=ppt/theme/theme2.xml><?xml version="1.0" encoding="utf-8"?>
<a:theme xmlns:a="http://schemas.openxmlformats.org/drawingml/2006/main" name="Präsentationstitel Variante">
  <a:themeElements>
    <a:clrScheme name="LMU_PPT">
      <a:dk1>
        <a:srgbClr val="00883A"/>
      </a:dk1>
      <a:lt1>
        <a:sysClr val="window" lastClr="FFFFFF"/>
      </a:lt1>
      <a:dk2>
        <a:srgbClr val="232323"/>
      </a:dk2>
      <a:lt2>
        <a:srgbClr val="626468"/>
      </a:lt2>
      <a:accent1>
        <a:srgbClr val="C0C1C3"/>
      </a:accent1>
      <a:accent2>
        <a:srgbClr val="E6E6E7"/>
      </a:accent2>
      <a:accent3>
        <a:srgbClr val="F5F5F5"/>
      </a:accent3>
      <a:accent4>
        <a:srgbClr val="0F1987"/>
      </a:accent4>
      <a:accent5>
        <a:srgbClr val="009FE3"/>
      </a:accent5>
      <a:accent6>
        <a:srgbClr val="8C4091"/>
      </a:accent6>
      <a:hlink>
        <a:srgbClr val="D71919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MU_PPTVorlage_Breitbild_20211112_RS.potx" id="{D6D876F6-7A2F-4F20-AE48-8192935880E8}" vid="{491BE6A8-444C-4386-9672-430A71871E1B}"/>
    </a:ext>
  </a:extLst>
</a:theme>
</file>

<file path=ppt/theme/theme3.xml><?xml version="1.0" encoding="utf-8"?>
<a:theme xmlns:a="http://schemas.openxmlformats.org/drawingml/2006/main" name="Kapiteltrenner">
  <a:themeElements>
    <a:clrScheme name="LMU">
      <a:dk1>
        <a:srgbClr val="008740"/>
      </a:dk1>
      <a:lt1>
        <a:sysClr val="window" lastClr="FFFFFF"/>
      </a:lt1>
      <a:dk2>
        <a:srgbClr val="000000"/>
      </a:dk2>
      <a:lt2>
        <a:srgbClr val="4A4A4A"/>
      </a:lt2>
      <a:accent1>
        <a:srgbClr val="9D9D9D"/>
      </a:accent1>
      <a:accent2>
        <a:srgbClr val="D0D0D0"/>
      </a:accent2>
      <a:accent3>
        <a:srgbClr val="F4F4F4"/>
      </a:accent3>
      <a:accent4>
        <a:srgbClr val="023E84"/>
      </a:accent4>
      <a:accent5>
        <a:srgbClr val="009FE3"/>
      </a:accent5>
      <a:accent6>
        <a:srgbClr val="8C40A5"/>
      </a:accent6>
      <a:hlink>
        <a:srgbClr val="DC0D15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MU_PPTVorlage_Breitbild_20211112_RS.potx" id="{D6D876F6-7A2F-4F20-AE48-8192935880E8}" vid="{0190A8A3-4BE7-45C2-BF55-615DD3868110}"/>
    </a:ext>
  </a:extLst>
</a:theme>
</file>

<file path=ppt/theme/theme4.xml><?xml version="1.0" encoding="utf-8"?>
<a:theme xmlns:a="http://schemas.openxmlformats.org/drawingml/2006/main" name="Inhalt">
  <a:themeElements>
    <a:clrScheme name="LMU_PPT">
      <a:dk1>
        <a:srgbClr val="00883A"/>
      </a:dk1>
      <a:lt1>
        <a:sysClr val="window" lastClr="FFFFFF"/>
      </a:lt1>
      <a:dk2>
        <a:srgbClr val="232323"/>
      </a:dk2>
      <a:lt2>
        <a:srgbClr val="626468"/>
      </a:lt2>
      <a:accent1>
        <a:srgbClr val="C0C1C3"/>
      </a:accent1>
      <a:accent2>
        <a:srgbClr val="E6E6E7"/>
      </a:accent2>
      <a:accent3>
        <a:srgbClr val="F5F5F5"/>
      </a:accent3>
      <a:accent4>
        <a:srgbClr val="0F1987"/>
      </a:accent4>
      <a:accent5>
        <a:srgbClr val="009FE3"/>
      </a:accent5>
      <a:accent6>
        <a:srgbClr val="8C4091"/>
      </a:accent6>
      <a:hlink>
        <a:srgbClr val="D71919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MU_PPTVorlage_Breitbild_20211112_RS.potx" id="{D6D876F6-7A2F-4F20-AE48-8192935880E8}" vid="{BBCE8FE8-DCF5-4FFA-9BA5-95A5BD71CA82}"/>
    </a:ext>
  </a:extLst>
</a:theme>
</file>

<file path=ppt/theme/theme5.xml><?xml version="1.0" encoding="utf-8"?>
<a:theme xmlns:a="http://schemas.openxmlformats.org/drawingml/2006/main" name="Rücktitel">
  <a:themeElements>
    <a:clrScheme name="Benutzerdefiniert 1">
      <a:dk1>
        <a:srgbClr val="008740"/>
      </a:dk1>
      <a:lt1>
        <a:srgbClr val="FFFFFF"/>
      </a:lt1>
      <a:dk2>
        <a:srgbClr val="000000"/>
      </a:dk2>
      <a:lt2>
        <a:srgbClr val="4A4A4A"/>
      </a:lt2>
      <a:accent1>
        <a:srgbClr val="9D9D9D"/>
      </a:accent1>
      <a:accent2>
        <a:srgbClr val="D0D0D0"/>
      </a:accent2>
      <a:accent3>
        <a:srgbClr val="F4F4F4"/>
      </a:accent3>
      <a:accent4>
        <a:srgbClr val="023E84"/>
      </a:accent4>
      <a:accent5>
        <a:srgbClr val="009FE3"/>
      </a:accent5>
      <a:accent6>
        <a:srgbClr val="8C40A5"/>
      </a:accent6>
      <a:hlink>
        <a:srgbClr val="DC0D15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MU_PPTVorlage_Breitbild_20211112_RS.potx" id="{D6D876F6-7A2F-4F20-AE48-8192935880E8}" vid="{4A347A70-8005-4135-8729-C5EF72467C38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CDSM2022</Template>
  <TotalTime>2</TotalTime>
  <Words>1140</Words>
  <Application>Microsoft Office PowerPoint</Application>
  <PresentationFormat>Widescreen</PresentationFormat>
  <Paragraphs>251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LMU CompatilFact</vt:lpstr>
      <vt:lpstr>Wingdings</vt:lpstr>
      <vt:lpstr>Präsentationstitel</vt:lpstr>
      <vt:lpstr>Präsentationstitel Variante</vt:lpstr>
      <vt:lpstr>Kapiteltrenner</vt:lpstr>
      <vt:lpstr>Inhalt</vt:lpstr>
      <vt:lpstr>Rücktitel</vt:lpstr>
      <vt:lpstr>Causal sensitivity analysis </vt:lpstr>
      <vt:lpstr>About me</vt:lpstr>
      <vt:lpstr>Collaborators</vt:lpstr>
      <vt:lpstr>Agenda </vt:lpstr>
      <vt:lpstr>Motivation – Partial identification</vt:lpstr>
      <vt:lpstr>Motivation – Sensitivity analysis</vt:lpstr>
      <vt:lpstr>Overview on identification types</vt:lpstr>
      <vt:lpstr>Formal problem setting</vt:lpstr>
      <vt:lpstr>Causal sensitivity analysis</vt:lpstr>
      <vt:lpstr>Sensitivity model examples</vt:lpstr>
      <vt:lpstr>Agenda </vt:lpstr>
      <vt:lpstr>Existing work &amp; our contributions</vt:lpstr>
      <vt:lpstr>SCM framework</vt:lpstr>
      <vt:lpstr>Bounding as probability mass transport</vt:lpstr>
      <vt:lpstr>Idea: 2 step procedure</vt:lpstr>
      <vt:lpstr>Intuition</vt:lpstr>
      <vt:lpstr>Agenda </vt:lpstr>
      <vt:lpstr>Bounds for the marginal sensitivity model (MSM)</vt:lpstr>
      <vt:lpstr>MSM bounds in more general settings</vt:lpstr>
      <vt:lpstr>Experimental results: synthetic data</vt:lpstr>
      <vt:lpstr>Results on real-world data: Covid-19 pandemic in Switzerland</vt:lpstr>
      <vt:lpstr>Agenda </vt:lpstr>
      <vt:lpstr>Related work/ contribution</vt:lpstr>
      <vt:lpstr>Neural causal sensitivity analysis</vt:lpstr>
      <vt:lpstr>Model architecture</vt:lpstr>
      <vt:lpstr>Example for 2D outcome distribution</vt:lpstr>
      <vt:lpstr>Agenda </vt:lpstr>
      <vt:lpstr>Pearl‘s causal hierarchy</vt:lpstr>
      <vt:lpstr>Setting</vt:lpstr>
      <vt:lpstr>What can go wrong in layer 3?</vt:lpstr>
      <vt:lpstr>Curvature sensitivity model</vt:lpstr>
      <vt:lpstr>Augmented Pseudo-Invertible Decoder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ra76lur</dc:creator>
  <cp:lastModifiedBy>Dennis Frauen</cp:lastModifiedBy>
  <cp:revision>5</cp:revision>
  <cp:lastPrinted>2020-11-01T16:28:52Z</cp:lastPrinted>
  <dcterms:created xsi:type="dcterms:W3CDTF">2022-10-31T09:25:28Z</dcterms:created>
  <dcterms:modified xsi:type="dcterms:W3CDTF">2023-08-23T23:49:54Z</dcterms:modified>
</cp:coreProperties>
</file>